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82" r:id="rId13"/>
    <p:sldId id="267" r:id="rId14"/>
    <p:sldId id="268" r:id="rId15"/>
    <p:sldId id="283" r:id="rId16"/>
    <p:sldId id="270" r:id="rId17"/>
    <p:sldId id="271" r:id="rId18"/>
    <p:sldId id="284" r:id="rId19"/>
    <p:sldId id="272" r:id="rId20"/>
    <p:sldId id="317" r:id="rId21"/>
    <p:sldId id="273" r:id="rId22"/>
    <p:sldId id="274" r:id="rId23"/>
    <p:sldId id="275" r:id="rId24"/>
    <p:sldId id="276" r:id="rId25"/>
    <p:sldId id="277" r:id="rId26"/>
    <p:sldId id="299" r:id="rId27"/>
    <p:sldId id="300"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01" r:id="rId44"/>
  </p:sldIdLst>
  <p:sldSz cx="12192000" cy="6858000"/>
  <p:notesSz cx="6858000" cy="9144000"/>
  <p:embeddedFontLst>
    <p:embeddedFont>
      <p:font typeface="29LT Zarid Serif Rg" panose="00000100000000000000" pitchFamily="2" charset="-78"/>
      <p:regular r:id="rId45"/>
    </p:embeddedFont>
    <p:embeddedFont>
      <p:font typeface="Al Qabas Bold" panose="00000800000000000000" pitchFamily="2" charset="-78"/>
      <p:bold r:id="rId46"/>
    </p:embeddedFont>
    <p:embeddedFont>
      <p:font typeface="Hacen Samra" panose="02000000000000000000" pitchFamily="2" charset="-78"/>
      <p:regular r:id="rId47"/>
    </p:embeddedFont>
    <p:embeddedFont>
      <p:font typeface="Helvetica" panose="020B0604020202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BED"/>
    <a:srgbClr val="2781AB"/>
    <a:srgbClr val="634E85"/>
    <a:srgbClr val="82B135"/>
    <a:srgbClr val="ED7D31"/>
    <a:srgbClr val="0085F2"/>
    <a:srgbClr val="125AC4"/>
    <a:srgbClr val="00307E"/>
    <a:srgbClr val="A5A5A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A7D4-6293-08F1-48C7-736E40BCA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B31D8C-6EA9-0BDB-A994-EF0B7FD12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32F91-67CE-04D8-9C71-DCB96EEF1B64}"/>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0F93E946-949C-7A23-3142-1CE367381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8CB2E-FD3E-A9CE-25B3-9FA4CD829904}"/>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5024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E6D7-3B16-4890-156B-26C6FC6036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378D5-2E2E-6A02-A57F-5AEAA7C8E4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85A0E-4862-B668-AACA-A4D66A534E9C}"/>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9F507D64-D57F-5E11-D20B-01F0C3B22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14E22-38DF-CEFA-C64C-9DAC6DC60071}"/>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221090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DF1D8E-2958-2FE2-FA1A-D6CD99DA8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9D3B4C-8DF0-71FC-D743-1E21B5E6E7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1F326-AA66-7310-016A-9A3BA47369CB}"/>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1620349A-2281-62FE-C9AB-44ADA682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A39ED-3562-C42F-DD2B-DB02B3F3E317}"/>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193059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09EC-8F7B-4830-DF56-C5EDDD8F2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2DAE5-7B7D-A72D-338E-01116A7B7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1C380-82C2-307C-B8E4-BEAC2FD3DD4C}"/>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6359F193-7A5A-275C-7247-4F7701111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63054-1E90-8C10-3163-4447BDA085DC}"/>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18816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C947-F61A-2D8C-A399-319FE872A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07707C-47F3-3B19-9041-AFDF7C282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AE1CC-FDA7-82F8-39C4-B2FE98DB15E3}"/>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6CE3D2DA-8547-D823-0AD4-23CD2A0EF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B7CDE-5A05-2558-9162-370725D75006}"/>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284274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5FF8-B7E6-F5E9-5905-245F5F516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4BF5F-93D7-9D23-4AD6-A8589E501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C7855-740F-9DE6-95D1-008A288EC8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0A61AE-C12C-CDD0-9720-EFD2B1FBA943}"/>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6" name="Footer Placeholder 5">
            <a:extLst>
              <a:ext uri="{FF2B5EF4-FFF2-40B4-BE49-F238E27FC236}">
                <a16:creationId xmlns:a16="http://schemas.microsoft.com/office/drawing/2014/main" id="{E0387630-BD5D-CFA4-DB32-82C0603B3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06D90-846F-B9CE-41FA-EE4C7ED6CB2F}"/>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88859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AAFC-FD44-01B3-1F5E-17ECD753D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4F56EE-14B9-6F06-54DA-17702A734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AFCB-B337-E102-FA0A-8BECB92F9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09DC0-07FA-3A52-56FA-24B7BF595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EE6404-F308-45FB-423A-3F14CFB308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F83A7A-59F2-A532-8381-05632A41E7A2}"/>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8" name="Footer Placeholder 7">
            <a:extLst>
              <a:ext uri="{FF2B5EF4-FFF2-40B4-BE49-F238E27FC236}">
                <a16:creationId xmlns:a16="http://schemas.microsoft.com/office/drawing/2014/main" id="{5070B235-257B-44E9-9393-635F20E1F7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45B55-9AA1-6F9A-1696-73D17F2167D9}"/>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215059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54BE-CB85-E2BD-610C-4F71CCEF80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3F7CB-A385-679D-D90F-AEF5089F4B04}"/>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4" name="Footer Placeholder 3">
            <a:extLst>
              <a:ext uri="{FF2B5EF4-FFF2-40B4-BE49-F238E27FC236}">
                <a16:creationId xmlns:a16="http://schemas.microsoft.com/office/drawing/2014/main" id="{71AD2D34-77C0-1600-8B83-77A09AF146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A35D33-3DFA-7FDE-FBF3-136A8DF67502}"/>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407771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2275FF-CDBC-9CEB-1E47-33352AB8590F}"/>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3" name="Footer Placeholder 2">
            <a:extLst>
              <a:ext uri="{FF2B5EF4-FFF2-40B4-BE49-F238E27FC236}">
                <a16:creationId xmlns:a16="http://schemas.microsoft.com/office/drawing/2014/main" id="{61C24CA6-6225-902A-02FD-23DF8E0D4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60F1B3-103A-D4CA-37E9-B506FA9D08BB}"/>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18165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F10A-97BE-9E39-ED35-8A3A564A2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7AF4B-7DD5-EC91-5487-C5FDBED95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A00163-7D33-07AC-E5ED-5276386108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949C5-656A-84D0-AF66-0B6C1E237450}"/>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6" name="Footer Placeholder 5">
            <a:extLst>
              <a:ext uri="{FF2B5EF4-FFF2-40B4-BE49-F238E27FC236}">
                <a16:creationId xmlns:a16="http://schemas.microsoft.com/office/drawing/2014/main" id="{D7752FF8-BC9C-04AD-EEF1-009E4587A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F2D06-AFE0-37C7-63EE-42F13A2D0156}"/>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63663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AA0B-4331-A0C8-B6D4-2E1B32803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B0911B-8A11-7EDE-99FF-31F394AEE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C6046-8F09-B0A7-2C11-684B4612C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97AE5-D20E-CA2D-48F1-473B4A302EBC}"/>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6" name="Footer Placeholder 5">
            <a:extLst>
              <a:ext uri="{FF2B5EF4-FFF2-40B4-BE49-F238E27FC236}">
                <a16:creationId xmlns:a16="http://schemas.microsoft.com/office/drawing/2014/main" id="{28A8E113-02CD-359E-44E5-916B57940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48E7D-B18B-A064-1AD2-C9544A6DD5BF}"/>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58315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374C8-46F5-EB74-C62F-FE9EB010A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8C3328-E5F6-7B34-E21B-12E6176D6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4A118-4F88-674C-CB27-18FF40E54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F92AC23A-AE9B-21B7-324A-CC50A1A53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96FA2C-C291-DA2B-26E6-B821D1703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1126A-78FD-4FE5-9899-62776587B719}" type="slidenum">
              <a:rPr lang="en-US" smtClean="0"/>
              <a:t>‹#›</a:t>
            </a:fld>
            <a:endParaRPr lang="en-US"/>
          </a:p>
        </p:txBody>
      </p:sp>
    </p:spTree>
    <p:extLst>
      <p:ext uri="{BB962C8B-B14F-4D97-AF65-F5344CB8AC3E}">
        <p14:creationId xmlns:p14="http://schemas.microsoft.com/office/powerpoint/2010/main" val="3356717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0F94A-347D-BB0C-6CE3-B932E5108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90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1B13-58FD-C024-69A2-692BA4E91D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3058A1-32E7-1217-6F22-7AE6ACF8E1BC}"/>
              </a:ext>
            </a:extLst>
          </p:cNvPr>
          <p:cNvSpPr txBox="1"/>
          <p:nvPr/>
        </p:nvSpPr>
        <p:spPr>
          <a:xfrm>
            <a:off x="5745018" y="866122"/>
            <a:ext cx="5938982" cy="523220"/>
          </a:xfrm>
          <a:prstGeom prst="rect">
            <a:avLst/>
          </a:prstGeom>
          <a:noFill/>
        </p:spPr>
        <p:txBody>
          <a:bodyPr wrap="square">
            <a:spAutoFit/>
          </a:bodyPr>
          <a:lstStyle/>
          <a:p>
            <a:pPr marL="0" marR="0" algn="r" rtl="1">
              <a:buNone/>
            </a:pPr>
            <a:r>
              <a:rPr lang="ar-EG" sz="2800" dirty="0">
                <a:solidFill>
                  <a:schemeClr val="tx1">
                    <a:lumMod val="65000"/>
                    <a:lumOff val="35000"/>
                  </a:schemeClr>
                </a:solidFill>
                <a:effectLst/>
                <a:latin typeface="Hacen Samra" panose="02000000000000000000" pitchFamily="2" charset="-78"/>
                <a:ea typeface="Arial" panose="020B0604020202020204" pitchFamily="34" charset="0"/>
                <a:cs typeface="Hacen Samra" panose="02000000000000000000" pitchFamily="2" charset="-78"/>
              </a:rPr>
              <a:t>توزيع العينة وفقاً للمرحلة الدراسية :</a:t>
            </a:r>
            <a:endParaRPr lang="en-US" sz="2800" dirty="0">
              <a:solidFill>
                <a:schemeClr val="tx1">
                  <a:lumMod val="65000"/>
                  <a:lumOff val="35000"/>
                </a:schemeClr>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5" name="Shape 608">
            <a:extLst>
              <a:ext uri="{FF2B5EF4-FFF2-40B4-BE49-F238E27FC236}">
                <a16:creationId xmlns:a16="http://schemas.microsoft.com/office/drawing/2014/main" id="{C6108371-A87A-1317-50EC-5CF6DB8B8BAB}"/>
              </a:ext>
            </a:extLst>
          </p:cNvPr>
          <p:cNvSpPr/>
          <p:nvPr/>
        </p:nvSpPr>
        <p:spPr>
          <a:xfrm>
            <a:off x="6026902" y="1791265"/>
            <a:ext cx="138198" cy="4312084"/>
          </a:xfrm>
          <a:prstGeom prst="rect">
            <a:avLst/>
          </a:prstGeom>
          <a:solidFill>
            <a:sysClr val="window" lastClr="FFFFFF">
              <a:lumMod val="75000"/>
            </a:sys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6" name="Shape 609">
            <a:extLst>
              <a:ext uri="{FF2B5EF4-FFF2-40B4-BE49-F238E27FC236}">
                <a16:creationId xmlns:a16="http://schemas.microsoft.com/office/drawing/2014/main" id="{FC14BE91-07F4-76A5-59C6-A2ABD851CD17}"/>
              </a:ext>
            </a:extLst>
          </p:cNvPr>
          <p:cNvSpPr/>
          <p:nvPr/>
        </p:nvSpPr>
        <p:spPr>
          <a:xfrm>
            <a:off x="5983028" y="1696750"/>
            <a:ext cx="225945" cy="94516"/>
          </a:xfrm>
          <a:prstGeom prst="rect">
            <a:avLst/>
          </a:prstGeom>
          <a:solidFill>
            <a:sysClr val="window" lastClr="FFFFFF">
              <a:lumMod val="50000"/>
            </a:sys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7" name="Freeform: Shape 6">
            <a:extLst>
              <a:ext uri="{FF2B5EF4-FFF2-40B4-BE49-F238E27FC236}">
                <a16:creationId xmlns:a16="http://schemas.microsoft.com/office/drawing/2014/main" id="{D69B8A57-1435-5E0A-0221-6827E102723E}"/>
              </a:ext>
            </a:extLst>
          </p:cNvPr>
          <p:cNvSpPr/>
          <p:nvPr/>
        </p:nvSpPr>
        <p:spPr>
          <a:xfrm>
            <a:off x="6026902" y="2115988"/>
            <a:ext cx="138198" cy="748345"/>
          </a:xfrm>
          <a:custGeom>
            <a:avLst/>
            <a:gdLst>
              <a:gd name="connsiteX0" fmla="*/ 138198 w 138198"/>
              <a:gd name="connsiteY0" fmla="*/ 0 h 748345"/>
              <a:gd name="connsiteX1" fmla="*/ 138198 w 138198"/>
              <a:gd name="connsiteY1" fmla="*/ 734949 h 748345"/>
              <a:gd name="connsiteX2" fmla="*/ 0 w 138198"/>
              <a:gd name="connsiteY2" fmla="*/ 748345 h 748345"/>
              <a:gd name="connsiteX3" fmla="*/ 0 w 138198"/>
              <a:gd name="connsiteY3" fmla="*/ 13396 h 748345"/>
              <a:gd name="connsiteX4" fmla="*/ 138198 w 138198"/>
              <a:gd name="connsiteY4" fmla="*/ 0 h 74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8345">
                <a:moveTo>
                  <a:pt x="138198" y="0"/>
                </a:moveTo>
                <a:lnTo>
                  <a:pt x="138198" y="734949"/>
                </a:lnTo>
                <a:lnTo>
                  <a:pt x="0" y="748345"/>
                </a:lnTo>
                <a:lnTo>
                  <a:pt x="0" y="13396"/>
                </a:lnTo>
                <a:lnTo>
                  <a:pt x="138198" y="0"/>
                </a:lnTo>
                <a:close/>
              </a:path>
            </a:pathLst>
          </a:custGeom>
          <a:solidFill>
            <a:sysClr val="windowText" lastClr="000000">
              <a:alpha val="40000"/>
            </a:sys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8" name="Freeform: Shape 7">
            <a:extLst>
              <a:ext uri="{FF2B5EF4-FFF2-40B4-BE49-F238E27FC236}">
                <a16:creationId xmlns:a16="http://schemas.microsoft.com/office/drawing/2014/main" id="{B0EDB7F4-68DF-A0EA-CF64-5B7BB5A3A6C2}"/>
              </a:ext>
            </a:extLst>
          </p:cNvPr>
          <p:cNvSpPr/>
          <p:nvPr/>
        </p:nvSpPr>
        <p:spPr>
          <a:xfrm>
            <a:off x="6026902" y="3091967"/>
            <a:ext cx="138198" cy="731520"/>
          </a:xfrm>
          <a:custGeom>
            <a:avLst/>
            <a:gdLst>
              <a:gd name="connsiteX0" fmla="*/ 0 w 138198"/>
              <a:gd name="connsiteY0" fmla="*/ 0 h 731520"/>
              <a:gd name="connsiteX1" fmla="*/ 138198 w 138198"/>
              <a:gd name="connsiteY1" fmla="*/ 0 h 731520"/>
              <a:gd name="connsiteX2" fmla="*/ 138198 w 138198"/>
              <a:gd name="connsiteY2" fmla="*/ 731520 h 731520"/>
              <a:gd name="connsiteX3" fmla="*/ 0 w 138198"/>
              <a:gd name="connsiteY3" fmla="*/ 731520 h 731520"/>
              <a:gd name="connsiteX4" fmla="*/ 0 w 138198"/>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31520">
                <a:moveTo>
                  <a:pt x="0" y="0"/>
                </a:moveTo>
                <a:lnTo>
                  <a:pt x="138198" y="0"/>
                </a:lnTo>
                <a:lnTo>
                  <a:pt x="138198" y="731520"/>
                </a:lnTo>
                <a:lnTo>
                  <a:pt x="0" y="731520"/>
                </a:lnTo>
                <a:lnTo>
                  <a:pt x="0" y="0"/>
                </a:lnTo>
                <a:close/>
              </a:path>
            </a:pathLst>
          </a:custGeom>
          <a:solidFill>
            <a:sysClr val="windowText" lastClr="000000">
              <a:alpha val="40000"/>
            </a:sys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9" name="Freeform: Shape 8">
            <a:extLst>
              <a:ext uri="{FF2B5EF4-FFF2-40B4-BE49-F238E27FC236}">
                <a16:creationId xmlns:a16="http://schemas.microsoft.com/office/drawing/2014/main" id="{94517619-EACD-57E7-5E28-0B171BAAC49F}"/>
              </a:ext>
            </a:extLst>
          </p:cNvPr>
          <p:cNvSpPr/>
          <p:nvPr/>
        </p:nvSpPr>
        <p:spPr>
          <a:xfrm>
            <a:off x="6026902" y="4052646"/>
            <a:ext cx="138198" cy="745301"/>
          </a:xfrm>
          <a:custGeom>
            <a:avLst/>
            <a:gdLst>
              <a:gd name="connsiteX0" fmla="*/ 138198 w 138198"/>
              <a:gd name="connsiteY0" fmla="*/ 0 h 745301"/>
              <a:gd name="connsiteX1" fmla="*/ 138198 w 138198"/>
              <a:gd name="connsiteY1" fmla="*/ 733973 h 745301"/>
              <a:gd name="connsiteX2" fmla="*/ 0 w 138198"/>
              <a:gd name="connsiteY2" fmla="*/ 745301 h 745301"/>
              <a:gd name="connsiteX3" fmla="*/ 0 w 138198"/>
              <a:gd name="connsiteY3" fmla="*/ 11327 h 745301"/>
              <a:gd name="connsiteX4" fmla="*/ 138198 w 138198"/>
              <a:gd name="connsiteY4" fmla="*/ 0 h 74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301">
                <a:moveTo>
                  <a:pt x="138198" y="0"/>
                </a:moveTo>
                <a:lnTo>
                  <a:pt x="138198" y="733973"/>
                </a:lnTo>
                <a:lnTo>
                  <a:pt x="0" y="745301"/>
                </a:lnTo>
                <a:lnTo>
                  <a:pt x="0" y="11327"/>
                </a:lnTo>
                <a:lnTo>
                  <a:pt x="138198" y="0"/>
                </a:lnTo>
                <a:close/>
              </a:path>
            </a:pathLst>
          </a:custGeom>
          <a:solidFill>
            <a:sysClr val="windowText" lastClr="000000">
              <a:alpha val="40000"/>
            </a:sys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10" name="Freeform: Shape 9">
            <a:extLst>
              <a:ext uri="{FF2B5EF4-FFF2-40B4-BE49-F238E27FC236}">
                <a16:creationId xmlns:a16="http://schemas.microsoft.com/office/drawing/2014/main" id="{E654F661-1F57-4AF5-F673-017EE809611B}"/>
              </a:ext>
            </a:extLst>
          </p:cNvPr>
          <p:cNvSpPr/>
          <p:nvPr/>
        </p:nvSpPr>
        <p:spPr>
          <a:xfrm>
            <a:off x="6026902" y="5019933"/>
            <a:ext cx="138198" cy="745863"/>
          </a:xfrm>
          <a:custGeom>
            <a:avLst/>
            <a:gdLst>
              <a:gd name="connsiteX0" fmla="*/ 0 w 138198"/>
              <a:gd name="connsiteY0" fmla="*/ 0 h 745863"/>
              <a:gd name="connsiteX1" fmla="*/ 138198 w 138198"/>
              <a:gd name="connsiteY1" fmla="*/ 11719 h 745863"/>
              <a:gd name="connsiteX2" fmla="*/ 138198 w 138198"/>
              <a:gd name="connsiteY2" fmla="*/ 745863 h 745863"/>
              <a:gd name="connsiteX3" fmla="*/ 0 w 138198"/>
              <a:gd name="connsiteY3" fmla="*/ 734145 h 745863"/>
              <a:gd name="connsiteX4" fmla="*/ 0 w 138198"/>
              <a:gd name="connsiteY4" fmla="*/ 0 h 74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863">
                <a:moveTo>
                  <a:pt x="0" y="0"/>
                </a:moveTo>
                <a:lnTo>
                  <a:pt x="138198" y="11719"/>
                </a:lnTo>
                <a:lnTo>
                  <a:pt x="138198" y="745863"/>
                </a:lnTo>
                <a:lnTo>
                  <a:pt x="0" y="734145"/>
                </a:lnTo>
                <a:lnTo>
                  <a:pt x="0" y="0"/>
                </a:lnTo>
                <a:close/>
              </a:path>
            </a:pathLst>
          </a:custGeom>
          <a:solidFill>
            <a:sysClr val="windowText" lastClr="000000">
              <a:alpha val="40000"/>
            </a:sys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11" name="Shape 611">
            <a:extLst>
              <a:ext uri="{FF2B5EF4-FFF2-40B4-BE49-F238E27FC236}">
                <a16:creationId xmlns:a16="http://schemas.microsoft.com/office/drawing/2014/main" id="{1129EB6D-5E46-1404-E3E3-F0B5472E1D75}"/>
              </a:ext>
            </a:extLst>
          </p:cNvPr>
          <p:cNvSpPr/>
          <p:nvPr/>
        </p:nvSpPr>
        <p:spPr>
          <a:xfrm rot="21267794">
            <a:off x="4724400" y="1998358"/>
            <a:ext cx="2743200" cy="731520"/>
          </a:xfrm>
          <a:prstGeom prst="notchedRightArrow">
            <a:avLst>
              <a:gd name="adj1" fmla="val 100000"/>
              <a:gd name="adj2" fmla="val 50000"/>
            </a:avLst>
          </a:prstGeom>
          <a:gradFill rotWithShape="1">
            <a:gsLst>
              <a:gs pos="0">
                <a:srgbClr val="4CC1EF">
                  <a:satMod val="103000"/>
                  <a:lumMod val="102000"/>
                  <a:tint val="94000"/>
                </a:srgbClr>
              </a:gs>
              <a:gs pos="50000">
                <a:srgbClr val="4CC1EF">
                  <a:satMod val="110000"/>
                  <a:lumMod val="100000"/>
                  <a:shade val="100000"/>
                </a:srgbClr>
              </a:gs>
              <a:gs pos="100000">
                <a:srgbClr val="4CC1EF">
                  <a:lumMod val="99000"/>
                  <a:satMod val="120000"/>
                  <a:shade val="78000"/>
                </a:srgbClr>
              </a:gs>
            </a:gsLst>
            <a:lin ang="5400000" scaled="0"/>
          </a:gradFill>
          <a:ln w="6350" cap="flat" cmpd="sng" algn="ctr">
            <a:noFill/>
            <a:prstDash val="solid"/>
            <a:miter lim="8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rPr>
              <a:t>First</a:t>
            </a:r>
            <a:endParaRPr kumimoji="0"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endParaRPr>
          </a:p>
        </p:txBody>
      </p:sp>
      <p:sp>
        <p:nvSpPr>
          <p:cNvPr id="12" name="Shape 614">
            <a:extLst>
              <a:ext uri="{FF2B5EF4-FFF2-40B4-BE49-F238E27FC236}">
                <a16:creationId xmlns:a16="http://schemas.microsoft.com/office/drawing/2014/main" id="{35E2EA3C-9B49-165B-D909-DCAC863AC54E}"/>
              </a:ext>
            </a:extLst>
          </p:cNvPr>
          <p:cNvSpPr/>
          <p:nvPr/>
        </p:nvSpPr>
        <p:spPr>
          <a:xfrm flipH="1">
            <a:off x="4724400" y="2965926"/>
            <a:ext cx="2743200" cy="731520"/>
          </a:xfrm>
          <a:prstGeom prst="notchedRightArrow">
            <a:avLst>
              <a:gd name="adj1" fmla="val 100000"/>
              <a:gd name="adj2" fmla="val 50000"/>
            </a:avLst>
          </a:prstGeom>
          <a:gradFill rotWithShape="1">
            <a:gsLst>
              <a:gs pos="0">
                <a:srgbClr val="F7931F">
                  <a:satMod val="103000"/>
                  <a:lumMod val="102000"/>
                  <a:tint val="94000"/>
                </a:srgbClr>
              </a:gs>
              <a:gs pos="50000">
                <a:srgbClr val="F7931F">
                  <a:satMod val="110000"/>
                  <a:lumMod val="100000"/>
                  <a:shade val="100000"/>
                </a:srgbClr>
              </a:gs>
              <a:gs pos="100000">
                <a:srgbClr val="F7931F">
                  <a:lumMod val="99000"/>
                  <a:satMod val="120000"/>
                  <a:shade val="78000"/>
                </a:srgbClr>
              </a:gs>
            </a:gsLst>
            <a:lin ang="5400000" scaled="0"/>
          </a:gradFill>
          <a:ln w="6350" cap="flat" cmpd="sng" algn="ctr">
            <a:noFill/>
            <a:prstDash val="solid"/>
            <a:miter lim="8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rPr>
              <a:t>Second</a:t>
            </a:r>
            <a:endParaRPr kumimoji="0"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endParaRPr>
          </a:p>
        </p:txBody>
      </p:sp>
      <p:sp>
        <p:nvSpPr>
          <p:cNvPr id="13" name="Shape 617">
            <a:extLst>
              <a:ext uri="{FF2B5EF4-FFF2-40B4-BE49-F238E27FC236}">
                <a16:creationId xmlns:a16="http://schemas.microsoft.com/office/drawing/2014/main" id="{FFEB3EB7-1CED-BB79-A65B-267B166313F6}"/>
              </a:ext>
            </a:extLst>
          </p:cNvPr>
          <p:cNvSpPr/>
          <p:nvPr/>
        </p:nvSpPr>
        <p:spPr>
          <a:xfrm rot="21318851">
            <a:off x="4724400" y="3933494"/>
            <a:ext cx="2743200" cy="731520"/>
          </a:xfrm>
          <a:prstGeom prst="notchedRightArrow">
            <a:avLst>
              <a:gd name="adj1" fmla="val 100000"/>
              <a:gd name="adj2" fmla="val 50000"/>
            </a:avLst>
          </a:prstGeom>
          <a:gradFill rotWithShape="1">
            <a:gsLst>
              <a:gs pos="0">
                <a:srgbClr val="A2B969">
                  <a:satMod val="103000"/>
                  <a:lumMod val="102000"/>
                  <a:tint val="94000"/>
                </a:srgbClr>
              </a:gs>
              <a:gs pos="50000">
                <a:srgbClr val="A2B969">
                  <a:satMod val="110000"/>
                  <a:lumMod val="100000"/>
                  <a:shade val="100000"/>
                </a:srgbClr>
              </a:gs>
              <a:gs pos="100000">
                <a:srgbClr val="A2B969">
                  <a:lumMod val="99000"/>
                  <a:satMod val="120000"/>
                  <a:shade val="78000"/>
                </a:srgbClr>
              </a:gs>
            </a:gsLst>
            <a:lin ang="5400000" scaled="0"/>
          </a:gradFill>
          <a:ln w="6350" cap="flat" cmpd="sng" algn="ctr">
            <a:noFill/>
            <a:prstDash val="solid"/>
            <a:miter lim="8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rPr>
              <a:t>Third</a:t>
            </a:r>
            <a:endParaRPr kumimoji="0"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endParaRPr>
          </a:p>
        </p:txBody>
      </p:sp>
      <p:sp>
        <p:nvSpPr>
          <p:cNvPr id="14" name="Shape 620">
            <a:extLst>
              <a:ext uri="{FF2B5EF4-FFF2-40B4-BE49-F238E27FC236}">
                <a16:creationId xmlns:a16="http://schemas.microsoft.com/office/drawing/2014/main" id="{70A78ECA-EBA6-A0AE-0046-1ADF4026AED2}"/>
              </a:ext>
            </a:extLst>
          </p:cNvPr>
          <p:cNvSpPr/>
          <p:nvPr/>
        </p:nvSpPr>
        <p:spPr>
          <a:xfrm rot="290802" flipH="1">
            <a:off x="4724400" y="4901062"/>
            <a:ext cx="2743200" cy="731520"/>
          </a:xfrm>
          <a:prstGeom prst="notchedRightArrow">
            <a:avLst>
              <a:gd name="adj1" fmla="val 100000"/>
              <a:gd name="adj2" fmla="val 50000"/>
            </a:avLst>
          </a:prstGeom>
          <a:gradFill rotWithShape="1">
            <a:gsLst>
              <a:gs pos="0">
                <a:srgbClr val="3A5C84">
                  <a:satMod val="103000"/>
                  <a:lumMod val="102000"/>
                  <a:tint val="94000"/>
                </a:srgbClr>
              </a:gs>
              <a:gs pos="50000">
                <a:srgbClr val="3A5C84">
                  <a:satMod val="110000"/>
                  <a:lumMod val="100000"/>
                  <a:shade val="100000"/>
                </a:srgbClr>
              </a:gs>
              <a:gs pos="100000">
                <a:srgbClr val="3A5C84">
                  <a:lumMod val="99000"/>
                  <a:satMod val="120000"/>
                  <a:shade val="78000"/>
                </a:srgbClr>
              </a:gs>
            </a:gsLst>
            <a:lin ang="5400000" scaled="0"/>
          </a:gradFill>
          <a:ln w="6350" cap="flat" cmpd="sng" algn="ctr">
            <a:noFill/>
            <a:prstDash val="solid"/>
            <a:miter lim="8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rPr>
              <a:t>Fourth</a:t>
            </a:r>
            <a:endParaRPr kumimoji="0"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
              <a:ea typeface="Helvetica"/>
              <a:cs typeface="Helvetica"/>
              <a:sym typeface="Helvetica"/>
            </a:endParaRPr>
          </a:p>
        </p:txBody>
      </p:sp>
      <p:sp>
        <p:nvSpPr>
          <p:cNvPr id="16" name="TextBox 15">
            <a:extLst>
              <a:ext uri="{FF2B5EF4-FFF2-40B4-BE49-F238E27FC236}">
                <a16:creationId xmlns:a16="http://schemas.microsoft.com/office/drawing/2014/main" id="{A39F91AA-0131-5ECF-1B75-EE4E3CD8F973}"/>
              </a:ext>
            </a:extLst>
          </p:cNvPr>
          <p:cNvSpPr txBox="1"/>
          <p:nvPr/>
        </p:nvSpPr>
        <p:spPr>
          <a:xfrm>
            <a:off x="8921977" y="1940642"/>
            <a:ext cx="2180647" cy="523220"/>
          </a:xfrm>
          <a:prstGeom prst="rect">
            <a:avLst/>
          </a:prstGeom>
          <a:noFill/>
        </p:spPr>
        <p:txBody>
          <a:bodyPr wrap="square" lIns="0" rIns="0" rtlCol="0" anchor="b">
            <a:spAutoFit/>
          </a:bodyPr>
          <a:lstStyle/>
          <a:p>
            <a:pPr marR="0" lvl="0" indent="0" algn="r" rtl="1" fontAlgn="auto">
              <a:lnSpc>
                <a:spcPct val="100000"/>
              </a:lnSpc>
              <a:spcBef>
                <a:spcPts val="300"/>
              </a:spcBef>
              <a:spcAft>
                <a:spcPts val="300"/>
              </a:spcAft>
              <a:buClrTx/>
              <a:buSzTx/>
              <a:buFontTx/>
              <a:buNone/>
              <a:tabLst/>
              <a:defRPr/>
            </a:pPr>
            <a:r>
              <a:rPr lang="ar-EG" sz="2800" dirty="0">
                <a:solidFill>
                  <a:srgbClr val="4CC1EF"/>
                </a:solidFill>
                <a:latin typeface="Hacen Samra" panose="02000000000000000000" pitchFamily="2" charset="-78"/>
                <a:cs typeface="Hacen Samra" panose="02000000000000000000" pitchFamily="2" charset="-78"/>
              </a:rPr>
              <a:t>الفرقة الأولى</a:t>
            </a:r>
          </a:p>
        </p:txBody>
      </p:sp>
      <p:sp>
        <p:nvSpPr>
          <p:cNvPr id="19" name="TextBox 18">
            <a:extLst>
              <a:ext uri="{FF2B5EF4-FFF2-40B4-BE49-F238E27FC236}">
                <a16:creationId xmlns:a16="http://schemas.microsoft.com/office/drawing/2014/main" id="{1A682998-31BA-EB06-A621-0AC94AF3EAED}"/>
              </a:ext>
            </a:extLst>
          </p:cNvPr>
          <p:cNvSpPr txBox="1"/>
          <p:nvPr/>
        </p:nvSpPr>
        <p:spPr>
          <a:xfrm>
            <a:off x="8921977" y="3922038"/>
            <a:ext cx="2180647" cy="523220"/>
          </a:xfrm>
          <a:prstGeom prst="rect">
            <a:avLst/>
          </a:prstGeom>
          <a:noFill/>
        </p:spPr>
        <p:txBody>
          <a:bodyPr wrap="square" lIns="0" rIns="0" rtlCol="0" anchor="b">
            <a:spAutoFit/>
          </a:bodyPr>
          <a:lstStyle/>
          <a:p>
            <a:pPr algn="r" rtl="1">
              <a:spcBef>
                <a:spcPts val="300"/>
              </a:spcBef>
              <a:spcAft>
                <a:spcPts val="300"/>
              </a:spcAft>
            </a:pPr>
            <a:r>
              <a:rPr lang="ar-EG" sz="2800" dirty="0">
                <a:solidFill>
                  <a:srgbClr val="A4BD65"/>
                </a:solidFill>
                <a:latin typeface="Hacen Samra" panose="02000000000000000000" pitchFamily="2" charset="-78"/>
                <a:cs typeface="Hacen Samra" panose="02000000000000000000" pitchFamily="2" charset="-78"/>
              </a:rPr>
              <a:t>الفرقة الثالثة</a:t>
            </a:r>
          </a:p>
        </p:txBody>
      </p:sp>
      <p:sp>
        <p:nvSpPr>
          <p:cNvPr id="22" name="TextBox 21">
            <a:extLst>
              <a:ext uri="{FF2B5EF4-FFF2-40B4-BE49-F238E27FC236}">
                <a16:creationId xmlns:a16="http://schemas.microsoft.com/office/drawing/2014/main" id="{8FF3F05B-B14D-A10C-5226-F23989D73A17}"/>
              </a:ext>
            </a:extLst>
          </p:cNvPr>
          <p:cNvSpPr txBox="1"/>
          <p:nvPr/>
        </p:nvSpPr>
        <p:spPr>
          <a:xfrm>
            <a:off x="348526" y="4929175"/>
            <a:ext cx="2937088" cy="523220"/>
          </a:xfrm>
          <a:prstGeom prst="rect">
            <a:avLst/>
          </a:prstGeom>
          <a:noFill/>
        </p:spPr>
        <p:txBody>
          <a:bodyPr wrap="square" lIns="0" rIns="0" rtlCol="0" anchor="b">
            <a:spAutoFit/>
          </a:bodyPr>
          <a:lstStyle/>
          <a:p>
            <a:pPr marR="0" lvl="0" indent="0" algn="r" rtl="1" fontAlgn="auto">
              <a:lnSpc>
                <a:spcPct val="100000"/>
              </a:lnSpc>
              <a:spcBef>
                <a:spcPts val="300"/>
              </a:spcBef>
              <a:spcAft>
                <a:spcPts val="300"/>
              </a:spcAft>
              <a:buClrTx/>
              <a:buSzTx/>
              <a:buFontTx/>
              <a:buNone/>
              <a:tabLst/>
              <a:defRPr/>
            </a:pPr>
            <a:r>
              <a:rPr lang="ar-EG" sz="2800" dirty="0">
                <a:solidFill>
                  <a:srgbClr val="41628B"/>
                </a:solidFill>
                <a:latin typeface="Hacen Samra" panose="02000000000000000000" pitchFamily="2" charset="-78"/>
                <a:cs typeface="Hacen Samra" panose="02000000000000000000" pitchFamily="2" charset="-78"/>
              </a:rPr>
              <a:t>الفرقة الرابعة فأكثر</a:t>
            </a:r>
          </a:p>
        </p:txBody>
      </p:sp>
      <p:sp>
        <p:nvSpPr>
          <p:cNvPr id="25" name="TextBox 24">
            <a:extLst>
              <a:ext uri="{FF2B5EF4-FFF2-40B4-BE49-F238E27FC236}">
                <a16:creationId xmlns:a16="http://schemas.microsoft.com/office/drawing/2014/main" id="{51112D2F-C0B2-04AE-7B8E-C513026B6544}"/>
              </a:ext>
            </a:extLst>
          </p:cNvPr>
          <p:cNvSpPr txBox="1"/>
          <p:nvPr/>
        </p:nvSpPr>
        <p:spPr>
          <a:xfrm>
            <a:off x="340731" y="3032921"/>
            <a:ext cx="2937088" cy="523220"/>
          </a:xfrm>
          <a:prstGeom prst="rect">
            <a:avLst/>
          </a:prstGeom>
          <a:noFill/>
        </p:spPr>
        <p:txBody>
          <a:bodyPr wrap="square" lIns="0" rIns="0" rtlCol="0" anchor="b">
            <a:spAutoFit/>
          </a:bodyPr>
          <a:lstStyle/>
          <a:p>
            <a:pPr algn="r" rtl="1">
              <a:spcBef>
                <a:spcPts val="300"/>
              </a:spcBef>
              <a:spcAft>
                <a:spcPts val="300"/>
              </a:spcAft>
            </a:pPr>
            <a:r>
              <a:rPr lang="ar-EG" sz="2800" dirty="0">
                <a:solidFill>
                  <a:srgbClr val="F7931F"/>
                </a:solidFill>
                <a:latin typeface="Hacen Samra" panose="02000000000000000000" pitchFamily="2" charset="-78"/>
                <a:cs typeface="Hacen Samra" panose="02000000000000000000" pitchFamily="2" charset="-78"/>
              </a:rPr>
              <a:t>الفرقة الثانية</a:t>
            </a:r>
          </a:p>
        </p:txBody>
      </p:sp>
      <p:sp>
        <p:nvSpPr>
          <p:cNvPr id="27" name="Rectangle: Rounded Corners 26">
            <a:extLst>
              <a:ext uri="{FF2B5EF4-FFF2-40B4-BE49-F238E27FC236}">
                <a16:creationId xmlns:a16="http://schemas.microsoft.com/office/drawing/2014/main" id="{A36413D4-FB16-A640-6CF4-1312CF5D6EF8}"/>
              </a:ext>
            </a:extLst>
          </p:cNvPr>
          <p:cNvSpPr/>
          <p:nvPr/>
        </p:nvSpPr>
        <p:spPr>
          <a:xfrm>
            <a:off x="3393009" y="3091967"/>
            <a:ext cx="109810" cy="461665"/>
          </a:xfrm>
          <a:prstGeom prst="roundRect">
            <a:avLst>
              <a:gd name="adj" fmla="val 27600"/>
            </a:avLst>
          </a:prstGeom>
          <a:solidFill>
            <a:srgbClr val="F793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D663EFBC-530D-8380-ACF8-FAE0DE25752E}"/>
              </a:ext>
            </a:extLst>
          </p:cNvPr>
          <p:cNvSpPr/>
          <p:nvPr/>
        </p:nvSpPr>
        <p:spPr>
          <a:xfrm>
            <a:off x="3447914" y="4990730"/>
            <a:ext cx="109810" cy="461665"/>
          </a:xfrm>
          <a:prstGeom prst="roundRect">
            <a:avLst>
              <a:gd name="adj" fmla="val 27600"/>
            </a:avLst>
          </a:prstGeom>
          <a:solidFill>
            <a:srgbClr val="3A5C8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B88566A-7D0B-0E94-ABF3-2799B2593258}"/>
              </a:ext>
            </a:extLst>
          </p:cNvPr>
          <p:cNvSpPr/>
          <p:nvPr/>
        </p:nvSpPr>
        <p:spPr>
          <a:xfrm>
            <a:off x="8689183" y="2002197"/>
            <a:ext cx="109810" cy="461665"/>
          </a:xfrm>
          <a:prstGeom prst="roundRect">
            <a:avLst>
              <a:gd name="adj" fmla="val 27600"/>
            </a:avLst>
          </a:prstGeom>
          <a:solidFill>
            <a:srgbClr val="4CC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E3F7471C-1393-6329-48EC-7C0B0AEC127E}"/>
              </a:ext>
            </a:extLst>
          </p:cNvPr>
          <p:cNvSpPr/>
          <p:nvPr/>
        </p:nvSpPr>
        <p:spPr>
          <a:xfrm>
            <a:off x="8689183" y="3983593"/>
            <a:ext cx="109810" cy="461665"/>
          </a:xfrm>
          <a:prstGeom prst="roundRect">
            <a:avLst>
              <a:gd name="adj" fmla="val 27600"/>
            </a:avLst>
          </a:prstGeom>
          <a:solidFill>
            <a:srgbClr val="A2B96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734D065-1929-AA5E-FFB4-2C5FD5BB204B}"/>
              </a:ext>
            </a:extLst>
          </p:cNvPr>
          <p:cNvSpPr txBox="1"/>
          <p:nvPr/>
        </p:nvSpPr>
        <p:spPr>
          <a:xfrm>
            <a:off x="8824289" y="2463862"/>
            <a:ext cx="2278335" cy="830997"/>
          </a:xfrm>
          <a:prstGeom prst="rect">
            <a:avLst/>
          </a:prstGeom>
          <a:noFill/>
        </p:spPr>
        <p:txBody>
          <a:bodyPr wrap="square">
            <a:spAutoFit/>
          </a:bodyPr>
          <a:lstStyle/>
          <a:p>
            <a:pPr algn="r" rtl="1"/>
            <a:r>
              <a:rPr lang="ar-SA" sz="2400" dirty="0">
                <a:solidFill>
                  <a:schemeClr val="tx1">
                    <a:lumMod val="85000"/>
                    <a:lumOff val="15000"/>
                  </a:schemeClr>
                </a:solidFill>
                <a:latin typeface="Al Qabas Bold" panose="00000800000000000000" pitchFamily="2" charset="-78"/>
                <a:cs typeface="Al Qabas Bold" panose="00000800000000000000" pitchFamily="2" charset="-78"/>
              </a:rPr>
              <a:t>901</a:t>
            </a:r>
            <a:r>
              <a:rPr lang="ar-EG"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 من الطلاب</a:t>
            </a:r>
          </a:p>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بنسبة </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61</a:t>
            </a:r>
            <a:r>
              <a:rPr lang="ar-EG" sz="2400" dirty="0">
                <a:solidFill>
                  <a:schemeClr val="tx1">
                    <a:lumMod val="85000"/>
                    <a:lumOff val="15000"/>
                  </a:schemeClr>
                </a:solidFill>
                <a:latin typeface="Al Qabas Bold" panose="00000800000000000000" pitchFamily="2" charset="-78"/>
                <a:cs typeface="Al Qabas Bold" panose="00000800000000000000" pitchFamily="2" charset="-78"/>
              </a:rPr>
              <a:t>.</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62%</a:t>
            </a:r>
            <a:endParaRPr lang="en-US" sz="2000" dirty="0">
              <a:solidFill>
                <a:schemeClr val="tx1">
                  <a:lumMod val="85000"/>
                  <a:lumOff val="15000"/>
                </a:schemeClr>
              </a:solidFill>
              <a:latin typeface="Al Qabas Bold" panose="00000800000000000000" pitchFamily="2" charset="-78"/>
              <a:ea typeface="Arial" panose="020B0604020202020204" pitchFamily="34" charset="0"/>
              <a:cs typeface="Al Qabas Bold" panose="00000800000000000000" pitchFamily="2" charset="-78"/>
            </a:endParaRPr>
          </a:p>
        </p:txBody>
      </p:sp>
      <p:sp>
        <p:nvSpPr>
          <p:cNvPr id="33" name="TextBox 32">
            <a:extLst>
              <a:ext uri="{FF2B5EF4-FFF2-40B4-BE49-F238E27FC236}">
                <a16:creationId xmlns:a16="http://schemas.microsoft.com/office/drawing/2014/main" id="{669C2DB0-4B94-7E1B-D29E-FC1BCD0C09E4}"/>
              </a:ext>
            </a:extLst>
          </p:cNvPr>
          <p:cNvSpPr txBox="1"/>
          <p:nvPr/>
        </p:nvSpPr>
        <p:spPr>
          <a:xfrm>
            <a:off x="1111116" y="3553632"/>
            <a:ext cx="2278335" cy="830997"/>
          </a:xfrm>
          <a:prstGeom prst="rect">
            <a:avLst/>
          </a:prstGeom>
          <a:noFill/>
        </p:spPr>
        <p:txBody>
          <a:bodyPr wrap="square">
            <a:spAutoFit/>
          </a:bodyPr>
          <a:lstStyle/>
          <a:p>
            <a:pPr algn="r" rtl="1"/>
            <a:r>
              <a:rPr lang="ar-SA" sz="2400" dirty="0">
                <a:solidFill>
                  <a:schemeClr val="tx1">
                    <a:lumMod val="85000"/>
                    <a:lumOff val="15000"/>
                  </a:schemeClr>
                </a:solidFill>
                <a:latin typeface="Al Qabas Bold" panose="00000800000000000000" pitchFamily="2" charset="-78"/>
                <a:cs typeface="Al Qabas Bold" panose="00000800000000000000" pitchFamily="2" charset="-78"/>
              </a:rPr>
              <a:t>257</a:t>
            </a:r>
            <a:r>
              <a:rPr lang="ar-EG"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 من الطلاب</a:t>
            </a:r>
          </a:p>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بنسبة </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17.57%</a:t>
            </a:r>
            <a:endParaRPr lang="en-US" sz="2000" dirty="0">
              <a:solidFill>
                <a:schemeClr val="tx1">
                  <a:lumMod val="85000"/>
                  <a:lumOff val="15000"/>
                </a:schemeClr>
              </a:solidFill>
              <a:latin typeface="Al Qabas Bold" panose="00000800000000000000" pitchFamily="2" charset="-78"/>
              <a:ea typeface="Arial" panose="020B0604020202020204" pitchFamily="34" charset="0"/>
              <a:cs typeface="Al Qabas Bold" panose="00000800000000000000" pitchFamily="2" charset="-78"/>
            </a:endParaRPr>
          </a:p>
        </p:txBody>
      </p:sp>
      <p:sp>
        <p:nvSpPr>
          <p:cNvPr id="34" name="TextBox 33">
            <a:extLst>
              <a:ext uri="{FF2B5EF4-FFF2-40B4-BE49-F238E27FC236}">
                <a16:creationId xmlns:a16="http://schemas.microsoft.com/office/drawing/2014/main" id="{81859154-164F-BEBB-0EE5-02C466D8390E}"/>
              </a:ext>
            </a:extLst>
          </p:cNvPr>
          <p:cNvSpPr txBox="1"/>
          <p:nvPr/>
        </p:nvSpPr>
        <p:spPr>
          <a:xfrm>
            <a:off x="8873132" y="4445258"/>
            <a:ext cx="2278335" cy="830997"/>
          </a:xfrm>
          <a:prstGeom prst="rect">
            <a:avLst/>
          </a:prstGeom>
          <a:noFill/>
        </p:spPr>
        <p:txBody>
          <a:bodyPr wrap="square">
            <a:spAutoFit/>
          </a:bodyPr>
          <a:lstStyle/>
          <a:p>
            <a:pPr algn="r" rtl="1"/>
            <a:r>
              <a:rPr lang="ar-SA" sz="2400" dirty="0">
                <a:solidFill>
                  <a:schemeClr val="tx1">
                    <a:lumMod val="85000"/>
                    <a:lumOff val="15000"/>
                  </a:schemeClr>
                </a:solidFill>
                <a:latin typeface="Al Qabas Bold" panose="00000800000000000000" pitchFamily="2" charset="-78"/>
                <a:cs typeface="Al Qabas Bold" panose="00000800000000000000" pitchFamily="2" charset="-78"/>
              </a:rPr>
              <a:t>44</a:t>
            </a:r>
            <a:r>
              <a:rPr lang="ar-EG" sz="2400" dirty="0">
                <a:solidFill>
                  <a:schemeClr val="tx1">
                    <a:lumMod val="85000"/>
                    <a:lumOff val="15000"/>
                  </a:schemeClr>
                </a:solidFill>
                <a:latin typeface="Al Qabas Bold" panose="00000800000000000000" pitchFamily="2" charset="-78"/>
                <a:cs typeface="Al Qabas Bold" panose="00000800000000000000" pitchFamily="2" charset="-78"/>
              </a:rPr>
              <a:t> </a:t>
            </a:r>
            <a:r>
              <a:rPr lang="ar-EG"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من الطلاب</a:t>
            </a:r>
          </a:p>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بنسبة </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3.03%</a:t>
            </a:r>
            <a:endParaRPr lang="en-US" sz="2000" dirty="0">
              <a:solidFill>
                <a:schemeClr val="tx1">
                  <a:lumMod val="85000"/>
                  <a:lumOff val="15000"/>
                </a:schemeClr>
              </a:solidFill>
              <a:latin typeface="Al Qabas Bold" panose="00000800000000000000" pitchFamily="2" charset="-78"/>
              <a:ea typeface="Arial" panose="020B0604020202020204" pitchFamily="34" charset="0"/>
              <a:cs typeface="Al Qabas Bold" panose="00000800000000000000" pitchFamily="2" charset="-78"/>
            </a:endParaRPr>
          </a:p>
        </p:txBody>
      </p:sp>
      <p:sp>
        <p:nvSpPr>
          <p:cNvPr id="35" name="TextBox 34">
            <a:extLst>
              <a:ext uri="{FF2B5EF4-FFF2-40B4-BE49-F238E27FC236}">
                <a16:creationId xmlns:a16="http://schemas.microsoft.com/office/drawing/2014/main" id="{AAA24236-E4AD-E33D-B525-A73E550E2037}"/>
              </a:ext>
            </a:extLst>
          </p:cNvPr>
          <p:cNvSpPr txBox="1"/>
          <p:nvPr/>
        </p:nvSpPr>
        <p:spPr>
          <a:xfrm>
            <a:off x="999484" y="5459263"/>
            <a:ext cx="2278335" cy="830997"/>
          </a:xfrm>
          <a:prstGeom prst="rect">
            <a:avLst/>
          </a:prstGeom>
          <a:noFill/>
        </p:spPr>
        <p:txBody>
          <a:bodyPr wrap="square">
            <a:spAutoFit/>
          </a:bodyPr>
          <a:lstStyle/>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260</a:t>
            </a:r>
            <a:r>
              <a:rPr lang="ar-EG"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 من الطلاب</a:t>
            </a:r>
          </a:p>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بنسبة </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17.</a:t>
            </a:r>
            <a:r>
              <a:rPr lang="ar-EG" sz="2400" dirty="0">
                <a:solidFill>
                  <a:schemeClr val="tx1">
                    <a:lumMod val="85000"/>
                    <a:lumOff val="15000"/>
                  </a:schemeClr>
                </a:solidFill>
                <a:latin typeface="Al Qabas Bold" panose="00000800000000000000" pitchFamily="2" charset="-78"/>
                <a:cs typeface="Al Qabas Bold" panose="00000800000000000000" pitchFamily="2" charset="-78"/>
              </a:rPr>
              <a:t>78</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a:t>
            </a:r>
            <a:endParaRPr lang="en-US" sz="2000" dirty="0">
              <a:solidFill>
                <a:schemeClr val="tx1">
                  <a:lumMod val="85000"/>
                  <a:lumOff val="15000"/>
                </a:schemeClr>
              </a:solidFill>
              <a:latin typeface="Al Qabas Bold" panose="00000800000000000000" pitchFamily="2" charset="-78"/>
              <a:ea typeface="Arial" panose="020B0604020202020204" pitchFamily="34" charset="0"/>
              <a:cs typeface="Al Qabas Bold" panose="00000800000000000000" pitchFamily="2" charset="-78"/>
            </a:endParaRPr>
          </a:p>
        </p:txBody>
      </p:sp>
    </p:spTree>
    <p:extLst>
      <p:ext uri="{BB962C8B-B14F-4D97-AF65-F5344CB8AC3E}">
        <p14:creationId xmlns:p14="http://schemas.microsoft.com/office/powerpoint/2010/main" val="2788139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E0962-48F6-C0F5-B6C0-A18D87AEEA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416EE3-A2C5-C767-7849-104C22146964}"/>
              </a:ext>
            </a:extLst>
          </p:cNvPr>
          <p:cNvSpPr txBox="1"/>
          <p:nvPr/>
        </p:nvSpPr>
        <p:spPr>
          <a:xfrm>
            <a:off x="5745018" y="1272521"/>
            <a:ext cx="5938982" cy="523220"/>
          </a:xfrm>
          <a:prstGeom prst="rect">
            <a:avLst/>
          </a:prstGeom>
          <a:noFill/>
        </p:spPr>
        <p:txBody>
          <a:bodyPr wrap="square">
            <a:spAutoFit/>
          </a:bodyPr>
          <a:lstStyle/>
          <a:p>
            <a:pPr marL="0" marR="0" algn="r" rtl="1">
              <a:buNone/>
            </a:pPr>
            <a:r>
              <a:rPr lang="ar-EG" sz="2800" dirty="0">
                <a:solidFill>
                  <a:srgbClr val="595959"/>
                </a:solidFill>
                <a:effectLst/>
                <a:latin typeface="Hacen Samra" panose="02000000000000000000" pitchFamily="2" charset="-78"/>
                <a:ea typeface="Arial" panose="020B0604020202020204" pitchFamily="34" charset="0"/>
                <a:cs typeface="Hacen Samra" panose="02000000000000000000" pitchFamily="2" charset="-78"/>
              </a:rPr>
              <a:t>توزيع العينة وفقاً للتخصص الأكاديمي</a:t>
            </a:r>
            <a:endParaRPr lang="en-US" sz="2800" dirty="0">
              <a:solidFill>
                <a:srgbClr val="595959"/>
              </a:solidFill>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14" name="Group 13">
            <a:extLst>
              <a:ext uri="{FF2B5EF4-FFF2-40B4-BE49-F238E27FC236}">
                <a16:creationId xmlns:a16="http://schemas.microsoft.com/office/drawing/2014/main" id="{CA85A081-257A-C515-57BE-3A6F28A96EF4}"/>
              </a:ext>
            </a:extLst>
          </p:cNvPr>
          <p:cNvGrpSpPr/>
          <p:nvPr/>
        </p:nvGrpSpPr>
        <p:grpSpPr>
          <a:xfrm>
            <a:off x="7245868" y="2840888"/>
            <a:ext cx="2635559" cy="2635559"/>
            <a:chOff x="8188033" y="2058670"/>
            <a:chExt cx="2971800" cy="2971800"/>
          </a:xfrm>
        </p:grpSpPr>
        <p:sp>
          <p:nvSpPr>
            <p:cNvPr id="15" name="Circle: Hollow 14">
              <a:extLst>
                <a:ext uri="{FF2B5EF4-FFF2-40B4-BE49-F238E27FC236}">
                  <a16:creationId xmlns:a16="http://schemas.microsoft.com/office/drawing/2014/main" id="{68FF73D9-F039-EFFB-815A-D85F6DA4E872}"/>
                </a:ext>
              </a:extLst>
            </p:cNvPr>
            <p:cNvSpPr/>
            <p:nvPr/>
          </p:nvSpPr>
          <p:spPr>
            <a:xfrm>
              <a:off x="8188033" y="2058670"/>
              <a:ext cx="2971800" cy="2971800"/>
            </a:xfrm>
            <a:prstGeom prst="donut">
              <a:avLst>
                <a:gd name="adj" fmla="val 2777"/>
              </a:avLst>
            </a:prstGeom>
            <a:solidFill>
              <a:srgbClr val="D3D3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CCC030C-B6A4-F9A9-76DF-DA0EC77AB525}"/>
                </a:ext>
              </a:extLst>
            </p:cNvPr>
            <p:cNvSpPr/>
            <p:nvPr/>
          </p:nvSpPr>
          <p:spPr>
            <a:xfrm>
              <a:off x="8210893" y="2081530"/>
              <a:ext cx="2926080" cy="2926080"/>
            </a:xfrm>
            <a:prstGeom prst="arc">
              <a:avLst>
                <a:gd name="adj1" fmla="val 16191385"/>
                <a:gd name="adj2" fmla="val 6112832"/>
              </a:avLst>
            </a:prstGeom>
            <a:noFill/>
            <a:ln w="381000" cap="rnd" cmpd="sng" algn="ctr">
              <a:solidFill>
                <a:srgbClr val="A2B969"/>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0ECAAD7-8470-7F2D-33B9-EA64C171F1B6}"/>
                </a:ext>
              </a:extLst>
            </p:cNvPr>
            <p:cNvGrpSpPr/>
            <p:nvPr/>
          </p:nvGrpSpPr>
          <p:grpSpPr>
            <a:xfrm>
              <a:off x="8518755" y="2877959"/>
              <a:ext cx="2310362" cy="1291299"/>
              <a:chOff x="1362889" y="3137278"/>
              <a:chExt cx="2310362" cy="1291299"/>
            </a:xfrm>
          </p:grpSpPr>
          <p:sp>
            <p:nvSpPr>
              <p:cNvPr id="18" name="TextBox 17">
                <a:extLst>
                  <a:ext uri="{FF2B5EF4-FFF2-40B4-BE49-F238E27FC236}">
                    <a16:creationId xmlns:a16="http://schemas.microsoft.com/office/drawing/2014/main" id="{EA0A8A05-A00A-B9F5-5518-A0650FA5DEDA}"/>
                  </a:ext>
                </a:extLst>
              </p:cNvPr>
              <p:cNvSpPr txBox="1"/>
              <p:nvPr/>
            </p:nvSpPr>
            <p:spPr>
              <a:xfrm>
                <a:off x="1362889" y="3491563"/>
                <a:ext cx="2310362" cy="937014"/>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7E9445"/>
                    </a:solidFill>
                    <a:effectLst/>
                    <a:uLnTx/>
                    <a:uFillTx/>
                  </a:rPr>
                  <a:t>53.03</a:t>
                </a:r>
                <a:r>
                  <a:rPr kumimoji="0" lang="en-US" sz="4800" b="1" i="0" u="none" strike="noStrike" kern="0" cap="none" spc="0" normalizeH="0" baseline="0" noProof="0" dirty="0">
                    <a:ln>
                      <a:noFill/>
                    </a:ln>
                    <a:solidFill>
                      <a:srgbClr val="A2B969">
                        <a:lumMod val="75000"/>
                      </a:srgbClr>
                    </a:solidFill>
                    <a:effectLst/>
                    <a:uLnTx/>
                    <a:uFillTx/>
                  </a:rPr>
                  <a:t>%</a:t>
                </a:r>
              </a:p>
            </p:txBody>
          </p:sp>
          <p:sp>
            <p:nvSpPr>
              <p:cNvPr id="19" name="TextBox 18">
                <a:extLst>
                  <a:ext uri="{FF2B5EF4-FFF2-40B4-BE49-F238E27FC236}">
                    <a16:creationId xmlns:a16="http://schemas.microsoft.com/office/drawing/2014/main" id="{31AF4E8E-91C4-9E02-26F7-1659A78CB10A}"/>
                  </a:ext>
                </a:extLst>
              </p:cNvPr>
              <p:cNvSpPr txBox="1"/>
              <p:nvPr/>
            </p:nvSpPr>
            <p:spPr>
              <a:xfrm>
                <a:off x="1422535" y="3137278"/>
                <a:ext cx="2191066" cy="589972"/>
              </a:xfrm>
              <a:prstGeom prst="rect">
                <a:avLst/>
              </a:prstGeom>
              <a:noFill/>
            </p:spPr>
            <p:txBody>
              <a:bodyPr wrap="none" rtlCol="0" anchor="ctr">
                <a:spAutoFit/>
              </a:bodyPr>
              <a:lstStyle/>
              <a:p>
                <a:pPr lvl="0" indent="0" algn="ctr" rtl="1" fontAlgn="auto">
                  <a:lnSpc>
                    <a:spcPct val="100000"/>
                  </a:lnSpc>
                  <a:spcBef>
                    <a:spcPts val="300"/>
                  </a:spcBef>
                  <a:spcAft>
                    <a:spcPts val="300"/>
                  </a:spcAft>
                  <a:buClrTx/>
                  <a:buSzTx/>
                  <a:tabLst/>
                  <a:defRPr/>
                </a:pPr>
                <a:r>
                  <a:rPr lang="ar-EG" sz="2800" dirty="0">
                    <a:solidFill>
                      <a:srgbClr val="7E9445"/>
                    </a:solidFill>
                    <a:latin typeface="Hacen Samra" panose="02000000000000000000" pitchFamily="2" charset="-78"/>
                    <a:cs typeface="Hacen Samra" panose="02000000000000000000" pitchFamily="2" charset="-78"/>
                  </a:rPr>
                  <a:t>الكليات النظرية</a:t>
                </a:r>
              </a:p>
            </p:txBody>
          </p:sp>
        </p:grpSp>
      </p:grpSp>
      <p:grpSp>
        <p:nvGrpSpPr>
          <p:cNvPr id="20" name="Group 19">
            <a:extLst>
              <a:ext uri="{FF2B5EF4-FFF2-40B4-BE49-F238E27FC236}">
                <a16:creationId xmlns:a16="http://schemas.microsoft.com/office/drawing/2014/main" id="{57DEA1BA-EAF2-E574-6F52-E367E102A3A8}"/>
              </a:ext>
            </a:extLst>
          </p:cNvPr>
          <p:cNvGrpSpPr/>
          <p:nvPr/>
        </p:nvGrpSpPr>
        <p:grpSpPr>
          <a:xfrm>
            <a:off x="2136882" y="2861162"/>
            <a:ext cx="2635559" cy="2635559"/>
            <a:chOff x="4610100" y="2058670"/>
            <a:chExt cx="2971800" cy="2971800"/>
          </a:xfrm>
        </p:grpSpPr>
        <p:sp>
          <p:nvSpPr>
            <p:cNvPr id="21" name="Circle: Hollow 20">
              <a:extLst>
                <a:ext uri="{FF2B5EF4-FFF2-40B4-BE49-F238E27FC236}">
                  <a16:creationId xmlns:a16="http://schemas.microsoft.com/office/drawing/2014/main" id="{79FC87EA-0C22-188D-9C1A-82CD92138C46}"/>
                </a:ext>
              </a:extLst>
            </p:cNvPr>
            <p:cNvSpPr/>
            <p:nvPr/>
          </p:nvSpPr>
          <p:spPr>
            <a:xfrm>
              <a:off x="4610100" y="2058670"/>
              <a:ext cx="2971800" cy="2971800"/>
            </a:xfrm>
            <a:prstGeom prst="donut">
              <a:avLst>
                <a:gd name="adj" fmla="val 2777"/>
              </a:avLst>
            </a:prstGeom>
            <a:solidFill>
              <a:srgbClr val="D3D3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4C843E33-280F-7542-67DE-81A5BA844F07}"/>
                </a:ext>
              </a:extLst>
            </p:cNvPr>
            <p:cNvSpPr/>
            <p:nvPr/>
          </p:nvSpPr>
          <p:spPr>
            <a:xfrm>
              <a:off x="4632960" y="2081530"/>
              <a:ext cx="2926080" cy="2926080"/>
            </a:xfrm>
            <a:prstGeom prst="arc">
              <a:avLst>
                <a:gd name="adj1" fmla="val 16200000"/>
                <a:gd name="adj2" fmla="val 3961004"/>
              </a:avLst>
            </a:prstGeom>
            <a:noFill/>
            <a:ln w="381000" cap="rnd" cmpd="sng" algn="ctr">
              <a:solidFill>
                <a:srgbClr val="F7931F"/>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4320E12-E41F-07B7-25C4-8D88493E25EB}"/>
                </a:ext>
              </a:extLst>
            </p:cNvPr>
            <p:cNvGrpSpPr/>
            <p:nvPr/>
          </p:nvGrpSpPr>
          <p:grpSpPr>
            <a:xfrm>
              <a:off x="4940822" y="2877959"/>
              <a:ext cx="2310363" cy="1291299"/>
              <a:chOff x="1362889" y="3137278"/>
              <a:chExt cx="2310363" cy="1291299"/>
            </a:xfrm>
          </p:grpSpPr>
          <p:sp>
            <p:nvSpPr>
              <p:cNvPr id="24" name="TextBox 23">
                <a:extLst>
                  <a:ext uri="{FF2B5EF4-FFF2-40B4-BE49-F238E27FC236}">
                    <a16:creationId xmlns:a16="http://schemas.microsoft.com/office/drawing/2014/main" id="{9EBFBFD0-4282-D714-F7E7-C1CB6AF78099}"/>
                  </a:ext>
                </a:extLst>
              </p:cNvPr>
              <p:cNvSpPr txBox="1"/>
              <p:nvPr/>
            </p:nvSpPr>
            <p:spPr>
              <a:xfrm>
                <a:off x="1362889" y="3491562"/>
                <a:ext cx="2310363" cy="937015"/>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7931F">
                        <a:lumMod val="75000"/>
                      </a:srgbClr>
                    </a:solidFill>
                    <a:effectLst/>
                    <a:uLnTx/>
                    <a:uFillTx/>
                  </a:rPr>
                  <a:t>46.97%</a:t>
                </a:r>
              </a:p>
            </p:txBody>
          </p:sp>
          <p:sp>
            <p:nvSpPr>
              <p:cNvPr id="25" name="TextBox 24">
                <a:extLst>
                  <a:ext uri="{FF2B5EF4-FFF2-40B4-BE49-F238E27FC236}">
                    <a16:creationId xmlns:a16="http://schemas.microsoft.com/office/drawing/2014/main" id="{1E1D78E9-787F-FEFB-3FAF-DEE77276CE30}"/>
                  </a:ext>
                </a:extLst>
              </p:cNvPr>
              <p:cNvSpPr txBox="1"/>
              <p:nvPr/>
            </p:nvSpPr>
            <p:spPr>
              <a:xfrm>
                <a:off x="1443321" y="3137278"/>
                <a:ext cx="2149494" cy="589972"/>
              </a:xfrm>
              <a:prstGeom prst="rect">
                <a:avLst/>
              </a:prstGeom>
              <a:noFill/>
            </p:spPr>
            <p:txBody>
              <a:bodyPr wrap="none" rtlCol="0" anchor="ctr">
                <a:spAutoFit/>
              </a:bodyPr>
              <a:lstStyle/>
              <a:p>
                <a:pPr marR="0" algn="ctr" rtl="1">
                  <a:spcBef>
                    <a:spcPts val="300"/>
                  </a:spcBef>
                  <a:spcAft>
                    <a:spcPts val="300"/>
                  </a:spcAft>
                  <a:buFontTx/>
                  <a:buNone/>
                </a:pPr>
                <a:r>
                  <a:rPr lang="ar-EG" sz="2800" dirty="0">
                    <a:solidFill>
                      <a:srgbClr val="C96F07"/>
                    </a:solidFill>
                    <a:latin typeface="Hacen Samra" panose="02000000000000000000" pitchFamily="2" charset="-78"/>
                    <a:cs typeface="Hacen Samra" panose="02000000000000000000" pitchFamily="2" charset="-78"/>
                  </a:rPr>
                  <a:t>الكليات العملية</a:t>
                </a:r>
              </a:p>
            </p:txBody>
          </p:sp>
        </p:grpSp>
      </p:grpSp>
    </p:spTree>
    <p:extLst>
      <p:ext uri="{BB962C8B-B14F-4D97-AF65-F5344CB8AC3E}">
        <p14:creationId xmlns:p14="http://schemas.microsoft.com/office/powerpoint/2010/main" val="3014983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0D0B-3BF4-2D8E-47CE-9F47A50EB0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D08646-1FCE-BEDF-3AD6-4089CEE1B8F6}"/>
              </a:ext>
            </a:extLst>
          </p:cNvPr>
          <p:cNvSpPr txBox="1"/>
          <p:nvPr/>
        </p:nvSpPr>
        <p:spPr>
          <a:xfrm>
            <a:off x="5745018" y="1383358"/>
            <a:ext cx="5938982" cy="523220"/>
          </a:xfrm>
          <a:prstGeom prst="rect">
            <a:avLst/>
          </a:prstGeom>
          <a:noFill/>
        </p:spPr>
        <p:txBody>
          <a:bodyPr wrap="square">
            <a:spAutoFit/>
          </a:bodyPr>
          <a:lstStyle/>
          <a:p>
            <a:pPr marL="0" marR="0" algn="r" rtl="1">
              <a:buNone/>
            </a:pPr>
            <a:r>
              <a:rPr lang="ar-EG" sz="2800" dirty="0">
                <a:solidFill>
                  <a:srgbClr val="595959"/>
                </a:solidFill>
                <a:effectLst/>
                <a:latin typeface="Hacen Samra" panose="02000000000000000000" pitchFamily="2" charset="-78"/>
                <a:ea typeface="Arial" panose="020B0604020202020204" pitchFamily="34" charset="0"/>
                <a:cs typeface="Hacen Samra" panose="02000000000000000000" pitchFamily="2" charset="-78"/>
              </a:rPr>
              <a:t>توزيع العينة وفقاً للمكان الإقامة </a:t>
            </a:r>
          </a:p>
        </p:txBody>
      </p:sp>
      <p:grpSp>
        <p:nvGrpSpPr>
          <p:cNvPr id="14" name="Group 13">
            <a:extLst>
              <a:ext uri="{FF2B5EF4-FFF2-40B4-BE49-F238E27FC236}">
                <a16:creationId xmlns:a16="http://schemas.microsoft.com/office/drawing/2014/main" id="{12093690-25ED-F0C3-AEFA-7C62F61909CA}"/>
              </a:ext>
            </a:extLst>
          </p:cNvPr>
          <p:cNvGrpSpPr/>
          <p:nvPr/>
        </p:nvGrpSpPr>
        <p:grpSpPr>
          <a:xfrm>
            <a:off x="8555840" y="2856548"/>
            <a:ext cx="2635559" cy="2635559"/>
            <a:chOff x="8188033" y="2058670"/>
            <a:chExt cx="2971800" cy="2971800"/>
          </a:xfrm>
        </p:grpSpPr>
        <p:sp>
          <p:nvSpPr>
            <p:cNvPr id="15" name="Circle: Hollow 14">
              <a:extLst>
                <a:ext uri="{FF2B5EF4-FFF2-40B4-BE49-F238E27FC236}">
                  <a16:creationId xmlns:a16="http://schemas.microsoft.com/office/drawing/2014/main" id="{544E5C0A-029A-AD06-991C-A0BFD36E1F95}"/>
                </a:ext>
              </a:extLst>
            </p:cNvPr>
            <p:cNvSpPr/>
            <p:nvPr/>
          </p:nvSpPr>
          <p:spPr>
            <a:xfrm>
              <a:off x="8188033" y="2058670"/>
              <a:ext cx="2971800" cy="2971800"/>
            </a:xfrm>
            <a:prstGeom prst="donut">
              <a:avLst>
                <a:gd name="adj" fmla="val 2777"/>
              </a:avLst>
            </a:prstGeom>
            <a:solidFill>
              <a:srgbClr val="D3D3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4876533-000D-D934-B154-0474582D5D62}"/>
                </a:ext>
              </a:extLst>
            </p:cNvPr>
            <p:cNvSpPr/>
            <p:nvPr/>
          </p:nvSpPr>
          <p:spPr>
            <a:xfrm>
              <a:off x="8210893" y="2081530"/>
              <a:ext cx="2926080" cy="2926080"/>
            </a:xfrm>
            <a:prstGeom prst="arc">
              <a:avLst>
                <a:gd name="adj1" fmla="val 16191385"/>
                <a:gd name="adj2" fmla="val 6112832"/>
              </a:avLst>
            </a:prstGeom>
            <a:noFill/>
            <a:ln w="381000" cap="rnd" cmpd="sng" algn="ctr">
              <a:solidFill>
                <a:schemeClr val="accent5">
                  <a:lumMod val="50000"/>
                </a:scheme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AAB2435-4192-2936-16D2-4001FD7DF245}"/>
                </a:ext>
              </a:extLst>
            </p:cNvPr>
            <p:cNvGrpSpPr/>
            <p:nvPr/>
          </p:nvGrpSpPr>
          <p:grpSpPr>
            <a:xfrm>
              <a:off x="8518755" y="2877959"/>
              <a:ext cx="2310362" cy="1291299"/>
              <a:chOff x="1362889" y="3137278"/>
              <a:chExt cx="2310362" cy="1291299"/>
            </a:xfrm>
          </p:grpSpPr>
          <p:sp>
            <p:nvSpPr>
              <p:cNvPr id="18" name="TextBox 17">
                <a:extLst>
                  <a:ext uri="{FF2B5EF4-FFF2-40B4-BE49-F238E27FC236}">
                    <a16:creationId xmlns:a16="http://schemas.microsoft.com/office/drawing/2014/main" id="{256D0DF3-7BA5-17FC-F0A0-9DFF95D5BDB8}"/>
                  </a:ext>
                </a:extLst>
              </p:cNvPr>
              <p:cNvSpPr txBox="1"/>
              <p:nvPr/>
            </p:nvSpPr>
            <p:spPr>
              <a:xfrm>
                <a:off x="1362889" y="3491563"/>
                <a:ext cx="2310362" cy="937014"/>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1F4E79"/>
                    </a:solidFill>
                    <a:effectLst/>
                    <a:uLnTx/>
                    <a:uFillTx/>
                  </a:rPr>
                  <a:t>88.08%</a:t>
                </a:r>
              </a:p>
            </p:txBody>
          </p:sp>
          <p:sp>
            <p:nvSpPr>
              <p:cNvPr id="19" name="TextBox 18">
                <a:extLst>
                  <a:ext uri="{FF2B5EF4-FFF2-40B4-BE49-F238E27FC236}">
                    <a16:creationId xmlns:a16="http://schemas.microsoft.com/office/drawing/2014/main" id="{451B28BE-F6DE-8FB2-58B5-A44E6848ABD4}"/>
                  </a:ext>
                </a:extLst>
              </p:cNvPr>
              <p:cNvSpPr txBox="1"/>
              <p:nvPr/>
            </p:nvSpPr>
            <p:spPr>
              <a:xfrm>
                <a:off x="1736138" y="3137278"/>
                <a:ext cx="1563859" cy="589972"/>
              </a:xfrm>
              <a:prstGeom prst="rect">
                <a:avLst/>
              </a:prstGeom>
              <a:noFill/>
            </p:spPr>
            <p:txBody>
              <a:bodyPr wrap="none" rtlCol="0" anchor="ctr">
                <a:spAutoFit/>
              </a:bodyPr>
              <a:lstStyle/>
              <a:p>
                <a:pPr lvl="0" indent="0" algn="ctr" rtl="1" fontAlgn="auto">
                  <a:lnSpc>
                    <a:spcPct val="100000"/>
                  </a:lnSpc>
                  <a:spcBef>
                    <a:spcPts val="300"/>
                  </a:spcBef>
                  <a:spcAft>
                    <a:spcPts val="300"/>
                  </a:spcAft>
                  <a:buClrTx/>
                  <a:buSzTx/>
                  <a:tabLst/>
                  <a:defRPr/>
                </a:pPr>
                <a:r>
                  <a:rPr lang="ar-EG" sz="2800" dirty="0">
                    <a:solidFill>
                      <a:srgbClr val="1F4E79"/>
                    </a:solidFill>
                    <a:latin typeface="Hacen Samra" panose="02000000000000000000" pitchFamily="2" charset="-78"/>
                    <a:cs typeface="Hacen Samra" panose="02000000000000000000" pitchFamily="2" charset="-78"/>
                  </a:rPr>
                  <a:t>مع الأسرة</a:t>
                </a:r>
              </a:p>
            </p:txBody>
          </p:sp>
        </p:grpSp>
      </p:grpSp>
      <p:grpSp>
        <p:nvGrpSpPr>
          <p:cNvPr id="20" name="Group 19">
            <a:extLst>
              <a:ext uri="{FF2B5EF4-FFF2-40B4-BE49-F238E27FC236}">
                <a16:creationId xmlns:a16="http://schemas.microsoft.com/office/drawing/2014/main" id="{0D159F3B-E23D-AA7F-4B96-ECD06826CE4D}"/>
              </a:ext>
            </a:extLst>
          </p:cNvPr>
          <p:cNvGrpSpPr/>
          <p:nvPr/>
        </p:nvGrpSpPr>
        <p:grpSpPr>
          <a:xfrm>
            <a:off x="4778220" y="2876823"/>
            <a:ext cx="2635559" cy="2635559"/>
            <a:chOff x="4610100" y="2058670"/>
            <a:chExt cx="2971800" cy="2971800"/>
          </a:xfrm>
        </p:grpSpPr>
        <p:sp>
          <p:nvSpPr>
            <p:cNvPr id="21" name="Circle: Hollow 20">
              <a:extLst>
                <a:ext uri="{FF2B5EF4-FFF2-40B4-BE49-F238E27FC236}">
                  <a16:creationId xmlns:a16="http://schemas.microsoft.com/office/drawing/2014/main" id="{8EDB7AE5-487F-41D0-DE3A-EFF75D4E2867}"/>
                </a:ext>
              </a:extLst>
            </p:cNvPr>
            <p:cNvSpPr/>
            <p:nvPr/>
          </p:nvSpPr>
          <p:spPr>
            <a:xfrm>
              <a:off x="4610100" y="2058670"/>
              <a:ext cx="2971800" cy="2971800"/>
            </a:xfrm>
            <a:prstGeom prst="donut">
              <a:avLst>
                <a:gd name="adj" fmla="val 2777"/>
              </a:avLst>
            </a:prstGeom>
            <a:solidFill>
              <a:srgbClr val="D3D3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516AA645-DD5A-A1F8-455B-81D5DBF6FA19}"/>
                </a:ext>
              </a:extLst>
            </p:cNvPr>
            <p:cNvSpPr/>
            <p:nvPr/>
          </p:nvSpPr>
          <p:spPr>
            <a:xfrm>
              <a:off x="4632960" y="2081530"/>
              <a:ext cx="2926080" cy="2926080"/>
            </a:xfrm>
            <a:prstGeom prst="arc">
              <a:avLst>
                <a:gd name="adj1" fmla="val 16200000"/>
                <a:gd name="adj2" fmla="val 17578512"/>
              </a:avLst>
            </a:prstGeom>
            <a:noFill/>
            <a:ln w="381000" cap="rnd" cmpd="sng" algn="ctr">
              <a:solidFill>
                <a:srgbClr val="CC3300"/>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EEE87852-629F-1AF6-CFE6-4DFEFC44FC37}"/>
                </a:ext>
              </a:extLst>
            </p:cNvPr>
            <p:cNvGrpSpPr/>
            <p:nvPr/>
          </p:nvGrpSpPr>
          <p:grpSpPr>
            <a:xfrm>
              <a:off x="5117055" y="2877959"/>
              <a:ext cx="1957897" cy="1291299"/>
              <a:chOff x="1539122" y="3137278"/>
              <a:chExt cx="1957897" cy="1291299"/>
            </a:xfrm>
          </p:grpSpPr>
          <p:sp>
            <p:nvSpPr>
              <p:cNvPr id="24" name="TextBox 23">
                <a:extLst>
                  <a:ext uri="{FF2B5EF4-FFF2-40B4-BE49-F238E27FC236}">
                    <a16:creationId xmlns:a16="http://schemas.microsoft.com/office/drawing/2014/main" id="{6AAEF3CB-C873-D03D-9B21-8B749B6A74E4}"/>
                  </a:ext>
                </a:extLst>
              </p:cNvPr>
              <p:cNvSpPr txBox="1"/>
              <p:nvPr/>
            </p:nvSpPr>
            <p:spPr>
              <a:xfrm>
                <a:off x="1539122" y="3491562"/>
                <a:ext cx="1957897" cy="937015"/>
              </a:xfrm>
              <a:prstGeom prst="rect">
                <a:avLst/>
              </a:prstGeom>
              <a:noFill/>
              <a:ln>
                <a:noFil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CC3300"/>
                    </a:solidFill>
                    <a:effectLst/>
                    <a:uLnTx/>
                    <a:uFillTx/>
                  </a:rPr>
                  <a:t>5.96%</a:t>
                </a:r>
              </a:p>
            </p:txBody>
          </p:sp>
          <p:sp>
            <p:nvSpPr>
              <p:cNvPr id="25" name="TextBox 24">
                <a:extLst>
                  <a:ext uri="{FF2B5EF4-FFF2-40B4-BE49-F238E27FC236}">
                    <a16:creationId xmlns:a16="http://schemas.microsoft.com/office/drawing/2014/main" id="{21BBD5E3-DDD9-F813-A206-9BE9BCE0AF13}"/>
                  </a:ext>
                </a:extLst>
              </p:cNvPr>
              <p:cNvSpPr txBox="1"/>
              <p:nvPr/>
            </p:nvSpPr>
            <p:spPr>
              <a:xfrm>
                <a:off x="1549964" y="3137278"/>
                <a:ext cx="1936207" cy="589972"/>
              </a:xfrm>
              <a:prstGeom prst="rect">
                <a:avLst/>
              </a:prstGeom>
              <a:noFill/>
              <a:ln>
                <a:noFill/>
              </a:ln>
            </p:spPr>
            <p:txBody>
              <a:bodyPr wrap="none" rtlCol="0" anchor="ctr">
                <a:spAutoFit/>
              </a:bodyPr>
              <a:lstStyle/>
              <a:p>
                <a:pPr marR="0" algn="ctr" rtl="1">
                  <a:spcBef>
                    <a:spcPts val="300"/>
                  </a:spcBef>
                  <a:spcAft>
                    <a:spcPts val="300"/>
                  </a:spcAft>
                  <a:buFontTx/>
                  <a:buNone/>
                </a:pPr>
                <a:r>
                  <a:rPr lang="ar-EG" sz="2800" dirty="0">
                    <a:solidFill>
                      <a:srgbClr val="CC3300"/>
                    </a:solidFill>
                    <a:latin typeface="Hacen Samra" panose="02000000000000000000" pitchFamily="2" charset="-78"/>
                    <a:cs typeface="Hacen Samra" panose="02000000000000000000" pitchFamily="2" charset="-78"/>
                  </a:rPr>
                  <a:t>سكن جامعي</a:t>
                </a:r>
              </a:p>
            </p:txBody>
          </p:sp>
        </p:grpSp>
      </p:grpSp>
      <p:grpSp>
        <p:nvGrpSpPr>
          <p:cNvPr id="2" name="Group 1">
            <a:extLst>
              <a:ext uri="{FF2B5EF4-FFF2-40B4-BE49-F238E27FC236}">
                <a16:creationId xmlns:a16="http://schemas.microsoft.com/office/drawing/2014/main" id="{6FE68D65-5E21-1282-1BAB-66F338A85B1B}"/>
              </a:ext>
            </a:extLst>
          </p:cNvPr>
          <p:cNvGrpSpPr/>
          <p:nvPr/>
        </p:nvGrpSpPr>
        <p:grpSpPr>
          <a:xfrm>
            <a:off x="885346" y="2856549"/>
            <a:ext cx="2635559" cy="2635559"/>
            <a:chOff x="4610100" y="2058670"/>
            <a:chExt cx="2971800" cy="2971800"/>
          </a:xfrm>
        </p:grpSpPr>
        <p:sp>
          <p:nvSpPr>
            <p:cNvPr id="5" name="Circle: Hollow 4">
              <a:extLst>
                <a:ext uri="{FF2B5EF4-FFF2-40B4-BE49-F238E27FC236}">
                  <a16:creationId xmlns:a16="http://schemas.microsoft.com/office/drawing/2014/main" id="{85071432-4A84-25DB-2E35-3E8360753DE8}"/>
                </a:ext>
              </a:extLst>
            </p:cNvPr>
            <p:cNvSpPr/>
            <p:nvPr/>
          </p:nvSpPr>
          <p:spPr>
            <a:xfrm>
              <a:off x="4610100" y="2058670"/>
              <a:ext cx="2971800" cy="2971800"/>
            </a:xfrm>
            <a:prstGeom prst="donut">
              <a:avLst>
                <a:gd name="adj" fmla="val 2777"/>
              </a:avLst>
            </a:prstGeom>
            <a:solidFill>
              <a:srgbClr val="D3D3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Arc 5">
              <a:extLst>
                <a:ext uri="{FF2B5EF4-FFF2-40B4-BE49-F238E27FC236}">
                  <a16:creationId xmlns:a16="http://schemas.microsoft.com/office/drawing/2014/main" id="{82BD3509-2938-0D75-EE9A-64C8C4F9E7FC}"/>
                </a:ext>
              </a:extLst>
            </p:cNvPr>
            <p:cNvSpPr/>
            <p:nvPr/>
          </p:nvSpPr>
          <p:spPr>
            <a:xfrm>
              <a:off x="4632960" y="2081530"/>
              <a:ext cx="2926080" cy="2926080"/>
            </a:xfrm>
            <a:prstGeom prst="arc">
              <a:avLst>
                <a:gd name="adj1" fmla="val 16200000"/>
                <a:gd name="adj2" fmla="val 17553416"/>
              </a:avLst>
            </a:prstGeom>
            <a:noFill/>
            <a:ln w="381000" cap="rnd" cmpd="sng" algn="ctr">
              <a:solidFill>
                <a:srgbClr val="92D050"/>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6969F0A-61F5-D71B-23EF-15FCB340C6DC}"/>
                </a:ext>
              </a:extLst>
            </p:cNvPr>
            <p:cNvGrpSpPr/>
            <p:nvPr/>
          </p:nvGrpSpPr>
          <p:grpSpPr>
            <a:xfrm>
              <a:off x="5013118" y="2947364"/>
              <a:ext cx="2165761" cy="1221894"/>
              <a:chOff x="1435185" y="3206683"/>
              <a:chExt cx="2165761" cy="1221894"/>
            </a:xfrm>
          </p:grpSpPr>
          <p:sp>
            <p:nvSpPr>
              <p:cNvPr id="8" name="TextBox 7">
                <a:extLst>
                  <a:ext uri="{FF2B5EF4-FFF2-40B4-BE49-F238E27FC236}">
                    <a16:creationId xmlns:a16="http://schemas.microsoft.com/office/drawing/2014/main" id="{DDF70405-31C7-C2FE-F9A0-D745B66D2F2D}"/>
                  </a:ext>
                </a:extLst>
              </p:cNvPr>
              <p:cNvSpPr txBox="1"/>
              <p:nvPr/>
            </p:nvSpPr>
            <p:spPr>
              <a:xfrm>
                <a:off x="1539122" y="3491562"/>
                <a:ext cx="1957897" cy="937015"/>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92D050"/>
                    </a:solidFill>
                    <a:effectLst/>
                    <a:uLnTx/>
                    <a:uFillTx/>
                  </a:rPr>
                  <a:t>5.96%</a:t>
                </a:r>
              </a:p>
            </p:txBody>
          </p:sp>
          <p:sp>
            <p:nvSpPr>
              <p:cNvPr id="9" name="TextBox 8">
                <a:extLst>
                  <a:ext uri="{FF2B5EF4-FFF2-40B4-BE49-F238E27FC236}">
                    <a16:creationId xmlns:a16="http://schemas.microsoft.com/office/drawing/2014/main" id="{A8082518-49A2-A44A-3C27-95E3BFEFCE58}"/>
                  </a:ext>
                </a:extLst>
              </p:cNvPr>
              <p:cNvSpPr txBox="1"/>
              <p:nvPr/>
            </p:nvSpPr>
            <p:spPr>
              <a:xfrm>
                <a:off x="1435185" y="3206683"/>
                <a:ext cx="2165761" cy="451155"/>
              </a:xfrm>
              <a:prstGeom prst="rect">
                <a:avLst/>
              </a:prstGeom>
              <a:noFill/>
            </p:spPr>
            <p:txBody>
              <a:bodyPr wrap="none" rtlCol="0" anchor="ctr">
                <a:spAutoFit/>
              </a:bodyPr>
              <a:lstStyle/>
              <a:p>
                <a:pPr marR="0" algn="ctr" rtl="1">
                  <a:spcBef>
                    <a:spcPts val="300"/>
                  </a:spcBef>
                  <a:spcAft>
                    <a:spcPts val="300"/>
                  </a:spcAft>
                  <a:buFontTx/>
                  <a:buNone/>
                </a:pPr>
                <a:r>
                  <a:rPr lang="ar-EG" sz="2000" dirty="0">
                    <a:solidFill>
                      <a:srgbClr val="92D050"/>
                    </a:solidFill>
                    <a:latin typeface="Hacen Samra" panose="02000000000000000000" pitchFamily="2" charset="-78"/>
                    <a:cs typeface="Hacen Samra" panose="02000000000000000000" pitchFamily="2" charset="-78"/>
                  </a:rPr>
                  <a:t>مسكن خاص(مستقل)</a:t>
                </a:r>
              </a:p>
            </p:txBody>
          </p:sp>
        </p:grpSp>
      </p:grpSp>
    </p:spTree>
    <p:extLst>
      <p:ext uri="{BB962C8B-B14F-4D97-AF65-F5344CB8AC3E}">
        <p14:creationId xmlns:p14="http://schemas.microsoft.com/office/powerpoint/2010/main" val="419492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861B-A5F9-5681-438B-9E5122FCC6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C67ADD-34F4-A34E-D090-226D933647B4}"/>
              </a:ext>
            </a:extLst>
          </p:cNvPr>
          <p:cNvSpPr txBox="1"/>
          <p:nvPr/>
        </p:nvSpPr>
        <p:spPr>
          <a:xfrm>
            <a:off x="5745018" y="515146"/>
            <a:ext cx="5938982" cy="523220"/>
          </a:xfrm>
          <a:prstGeom prst="rect">
            <a:avLst/>
          </a:prstGeom>
          <a:noFill/>
        </p:spPr>
        <p:txBody>
          <a:bodyPr wrap="square">
            <a:spAutoFit/>
          </a:bodyPr>
          <a:lstStyle/>
          <a:p>
            <a:pPr algn="r" rtl="1"/>
            <a:r>
              <a:rPr lang="ar-SA" sz="2800" dirty="0">
                <a:solidFill>
                  <a:srgbClr val="595959"/>
                </a:solidFill>
                <a:latin typeface="Hacen Samra" panose="02000000000000000000" pitchFamily="2" charset="-78"/>
                <a:cs typeface="Hacen Samra" panose="02000000000000000000" pitchFamily="2" charset="-78"/>
              </a:rPr>
              <a:t>سادساً</a:t>
            </a:r>
            <a:r>
              <a:rPr lang="ar-EG" sz="2800" dirty="0">
                <a:solidFill>
                  <a:srgbClr val="595959"/>
                </a:solidFill>
                <a:latin typeface="Hacen Samra" panose="02000000000000000000" pitchFamily="2" charset="-78"/>
                <a:cs typeface="Hacen Samra" panose="02000000000000000000" pitchFamily="2" charset="-78"/>
              </a:rPr>
              <a:t> </a:t>
            </a:r>
            <a:r>
              <a:rPr lang="ar-SA" sz="2800" dirty="0">
                <a:solidFill>
                  <a:srgbClr val="595959"/>
                </a:solidFill>
                <a:latin typeface="Hacen Samra" panose="02000000000000000000" pitchFamily="2" charset="-78"/>
                <a:cs typeface="Hacen Samra" panose="02000000000000000000" pitchFamily="2" charset="-78"/>
              </a:rPr>
              <a:t>: أنماط ال</a:t>
            </a:r>
            <a:r>
              <a:rPr lang="ar-EG" sz="2800" dirty="0">
                <a:solidFill>
                  <a:srgbClr val="595959"/>
                </a:solidFill>
                <a:latin typeface="Hacen Samra" panose="02000000000000000000" pitchFamily="2" charset="-78"/>
                <a:cs typeface="Hacen Samra" panose="02000000000000000000" pitchFamily="2" charset="-78"/>
              </a:rPr>
              <a:t>إ</a:t>
            </a:r>
            <a:r>
              <a:rPr lang="ar-SA" sz="2800" dirty="0">
                <a:solidFill>
                  <a:srgbClr val="595959"/>
                </a:solidFill>
                <a:latin typeface="Hacen Samra" panose="02000000000000000000" pitchFamily="2" charset="-78"/>
                <a:cs typeface="Hacen Samra" panose="02000000000000000000" pitchFamily="2" charset="-78"/>
              </a:rPr>
              <a:t>ستخدام</a:t>
            </a:r>
            <a:r>
              <a:rPr lang="ar-EG" sz="2800" dirty="0">
                <a:solidFill>
                  <a:srgbClr val="595959"/>
                </a:solidFill>
                <a:latin typeface="Hacen Samra" panose="02000000000000000000" pitchFamily="2" charset="-78"/>
                <a:cs typeface="Hacen Samra" panose="02000000000000000000" pitchFamily="2" charset="-78"/>
              </a:rPr>
              <a:t> </a:t>
            </a:r>
            <a:r>
              <a:rPr lang="ar-SA" sz="2800" dirty="0">
                <a:solidFill>
                  <a:srgbClr val="595959"/>
                </a:solidFill>
                <a:latin typeface="Hacen Samra" panose="02000000000000000000" pitchFamily="2" charset="-78"/>
                <a:cs typeface="Hacen Samra" panose="02000000000000000000" pitchFamily="2" charset="-78"/>
              </a:rPr>
              <a:t>:</a:t>
            </a:r>
            <a:endParaRPr lang="ar-EG" sz="2800" dirty="0">
              <a:solidFill>
                <a:srgbClr val="595959"/>
              </a:solidFill>
              <a:latin typeface="Hacen Samra" panose="02000000000000000000" pitchFamily="2" charset="-78"/>
              <a:cs typeface="Hacen Samra" panose="02000000000000000000" pitchFamily="2" charset="-78"/>
            </a:endParaRPr>
          </a:p>
        </p:txBody>
      </p:sp>
      <p:sp>
        <p:nvSpPr>
          <p:cNvPr id="4" name="TextBox 3">
            <a:extLst>
              <a:ext uri="{FF2B5EF4-FFF2-40B4-BE49-F238E27FC236}">
                <a16:creationId xmlns:a16="http://schemas.microsoft.com/office/drawing/2014/main" id="{06034B12-C23C-D4D1-68E1-1E44AFDBA46F}"/>
              </a:ext>
            </a:extLst>
          </p:cNvPr>
          <p:cNvSpPr txBox="1"/>
          <p:nvPr/>
        </p:nvSpPr>
        <p:spPr>
          <a:xfrm>
            <a:off x="3048000" y="1288547"/>
            <a:ext cx="6096000" cy="461665"/>
          </a:xfrm>
          <a:prstGeom prst="rect">
            <a:avLst/>
          </a:prstGeom>
          <a:noFill/>
        </p:spPr>
        <p:txBody>
          <a:bodyPr wrap="square">
            <a:spAutoFit/>
          </a:bodyPr>
          <a:lstStyle/>
          <a:p>
            <a:pPr marL="0" marR="0" algn="ctr" rtl="1">
              <a:spcBef>
                <a:spcPts val="300"/>
              </a:spcBef>
              <a:spcAft>
                <a:spcPts val="300"/>
              </a:spcAft>
              <a:buNone/>
            </a:pPr>
            <a:r>
              <a:rPr lang="ar-SA" sz="2400" dirty="0">
                <a:solidFill>
                  <a:srgbClr val="595959"/>
                </a:solidFill>
                <a:latin typeface="Hacen Samra" panose="02000000000000000000" pitchFamily="2" charset="-78"/>
                <a:cs typeface="Hacen Samra" panose="02000000000000000000" pitchFamily="2" charset="-78"/>
              </a:rPr>
              <a:t>معدل ممارسة ألعاب الفيديو(الجيم) </a:t>
            </a:r>
            <a:endParaRPr lang="en-US" sz="2400" dirty="0">
              <a:solidFill>
                <a:srgbClr val="595959"/>
              </a:solidFill>
              <a:latin typeface="Hacen Samra" panose="02000000000000000000" pitchFamily="2" charset="-78"/>
              <a:cs typeface="Hacen Samra" panose="02000000000000000000" pitchFamily="2" charset="-78"/>
            </a:endParaRPr>
          </a:p>
        </p:txBody>
      </p:sp>
      <p:grpSp>
        <p:nvGrpSpPr>
          <p:cNvPr id="5" name="Group 4">
            <a:extLst>
              <a:ext uri="{FF2B5EF4-FFF2-40B4-BE49-F238E27FC236}">
                <a16:creationId xmlns:a16="http://schemas.microsoft.com/office/drawing/2014/main" id="{CB9A78A9-E61A-5111-A34E-5715600633F5}"/>
              </a:ext>
            </a:extLst>
          </p:cNvPr>
          <p:cNvGrpSpPr/>
          <p:nvPr/>
        </p:nvGrpSpPr>
        <p:grpSpPr>
          <a:xfrm rot="2700000">
            <a:off x="4693321" y="2696068"/>
            <a:ext cx="2805360" cy="2805359"/>
            <a:chOff x="889000" y="1644649"/>
            <a:chExt cx="3657601" cy="3657600"/>
          </a:xfrm>
        </p:grpSpPr>
        <p:sp>
          <p:nvSpPr>
            <p:cNvPr id="6" name="Rectangle 5">
              <a:extLst>
                <a:ext uri="{FF2B5EF4-FFF2-40B4-BE49-F238E27FC236}">
                  <a16:creationId xmlns:a16="http://schemas.microsoft.com/office/drawing/2014/main" id="{165BEB7D-098D-13B8-4B36-392ED341BA7F}"/>
                </a:ext>
              </a:extLst>
            </p:cNvPr>
            <p:cNvSpPr/>
            <p:nvPr/>
          </p:nvSpPr>
          <p:spPr>
            <a:xfrm>
              <a:off x="1212849" y="1968499"/>
              <a:ext cx="3009901" cy="300990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869FC99-1A18-E718-841A-BC2F71DC3899}"/>
                </a:ext>
              </a:extLst>
            </p:cNvPr>
            <p:cNvGrpSpPr/>
            <p:nvPr/>
          </p:nvGrpSpPr>
          <p:grpSpPr>
            <a:xfrm>
              <a:off x="889000" y="1644649"/>
              <a:ext cx="3657601" cy="3657600"/>
              <a:chOff x="889000" y="1644649"/>
              <a:chExt cx="3657601" cy="3657600"/>
            </a:xfrm>
          </p:grpSpPr>
          <p:sp>
            <p:nvSpPr>
              <p:cNvPr id="8" name="Freeform: Shape 7">
                <a:extLst>
                  <a:ext uri="{FF2B5EF4-FFF2-40B4-BE49-F238E27FC236}">
                    <a16:creationId xmlns:a16="http://schemas.microsoft.com/office/drawing/2014/main" id="{E3E250E2-2CE1-3B2F-71FF-A94CDA6E408F}"/>
                  </a:ext>
                </a:extLst>
              </p:cNvPr>
              <p:cNvSpPr/>
              <p:nvPr/>
            </p:nvSpPr>
            <p:spPr>
              <a:xfrm rot="10800000">
                <a:off x="889001" y="3893278"/>
                <a:ext cx="3657599" cy="1408971"/>
              </a:xfrm>
              <a:custGeom>
                <a:avLst/>
                <a:gdLst>
                  <a:gd name="connsiteX0" fmla="*/ 1 w 3657599"/>
                  <a:gd name="connsiteY0" fmla="*/ 1427378 h 1427378"/>
                  <a:gd name="connsiteX1" fmla="*/ 1 w 3657599"/>
                  <a:gd name="connsiteY1" fmla="*/ 4 h 1427378"/>
                  <a:gd name="connsiteX2" fmla="*/ 135467 w 3657599"/>
                  <a:gd name="connsiteY2" fmla="*/ 347130 h 1427378"/>
                  <a:gd name="connsiteX3" fmla="*/ 135467 w 3657599"/>
                  <a:gd name="connsiteY3" fmla="*/ 347129 h 1427378"/>
                  <a:gd name="connsiteX4" fmla="*/ 0 w 3657599"/>
                  <a:gd name="connsiteY4" fmla="*/ 1 h 1427378"/>
                  <a:gd name="connsiteX5" fmla="*/ 0 w 3657599"/>
                  <a:gd name="connsiteY5" fmla="*/ 0 h 1427378"/>
                  <a:gd name="connsiteX6" fmla="*/ 3657599 w 3657599"/>
                  <a:gd name="connsiteY6" fmla="*/ 0 h 1427378"/>
                  <a:gd name="connsiteX7" fmla="*/ 3657594 w 3657599"/>
                  <a:gd name="connsiteY7" fmla="*/ 2 h 1427378"/>
                  <a:gd name="connsiteX8" fmla="*/ 3657593 w 3657599"/>
                  <a:gd name="connsiteY8" fmla="*/ 2 h 1427378"/>
                  <a:gd name="connsiteX9" fmla="*/ 2418873 w 3657599"/>
                  <a:gd name="connsiteY9" fmla="*/ 483411 h 1427378"/>
                  <a:gd name="connsiteX10" fmla="*/ 2418873 w 3657599"/>
                  <a:gd name="connsiteY10" fmla="*/ 483412 h 1427378"/>
                  <a:gd name="connsiteX11" fmla="*/ 483411 w 3657599"/>
                  <a:gd name="connsiteY11" fmla="*/ 1238725 h 1427378"/>
                  <a:gd name="connsiteX12" fmla="*/ 436802 w 3657599"/>
                  <a:gd name="connsiteY12" fmla="*/ 1119293 h 1427378"/>
                  <a:gd name="connsiteX13" fmla="*/ 436802 w 3657599"/>
                  <a:gd name="connsiteY13" fmla="*/ 1119293 h 1427378"/>
                  <a:gd name="connsiteX14" fmla="*/ 483411 w 3657599"/>
                  <a:gd name="connsiteY14" fmla="*/ 1238727 h 1427378"/>
                  <a:gd name="connsiteX0" fmla="*/ 1 w 3657599"/>
                  <a:gd name="connsiteY0" fmla="*/ 1427378 h 1427378"/>
                  <a:gd name="connsiteX1" fmla="*/ 1 w 3657599"/>
                  <a:gd name="connsiteY1" fmla="*/ 4 h 1427378"/>
                  <a:gd name="connsiteX2" fmla="*/ 135467 w 3657599"/>
                  <a:gd name="connsiteY2" fmla="*/ 347130 h 1427378"/>
                  <a:gd name="connsiteX3" fmla="*/ 135467 w 3657599"/>
                  <a:gd name="connsiteY3" fmla="*/ 347129 h 1427378"/>
                  <a:gd name="connsiteX4" fmla="*/ 0 w 3657599"/>
                  <a:gd name="connsiteY4" fmla="*/ 1 h 1427378"/>
                  <a:gd name="connsiteX5" fmla="*/ 0 w 3657599"/>
                  <a:gd name="connsiteY5" fmla="*/ 0 h 1427378"/>
                  <a:gd name="connsiteX6" fmla="*/ 3657599 w 3657599"/>
                  <a:gd name="connsiteY6" fmla="*/ 0 h 1427378"/>
                  <a:gd name="connsiteX7" fmla="*/ 3657594 w 3657599"/>
                  <a:gd name="connsiteY7" fmla="*/ 2 h 1427378"/>
                  <a:gd name="connsiteX8" fmla="*/ 3657593 w 3657599"/>
                  <a:gd name="connsiteY8" fmla="*/ 2 h 1427378"/>
                  <a:gd name="connsiteX9" fmla="*/ 2418873 w 3657599"/>
                  <a:gd name="connsiteY9" fmla="*/ 483411 h 1427378"/>
                  <a:gd name="connsiteX10" fmla="*/ 2418873 w 3657599"/>
                  <a:gd name="connsiteY10" fmla="*/ 483412 h 1427378"/>
                  <a:gd name="connsiteX11" fmla="*/ 483411 w 3657599"/>
                  <a:gd name="connsiteY11" fmla="*/ 1238725 h 1427378"/>
                  <a:gd name="connsiteX12" fmla="*/ 436802 w 3657599"/>
                  <a:gd name="connsiteY12" fmla="*/ 1119293 h 1427378"/>
                  <a:gd name="connsiteX13" fmla="*/ 483411 w 3657599"/>
                  <a:gd name="connsiteY13" fmla="*/ 1238727 h 1427378"/>
                  <a:gd name="connsiteX14" fmla="*/ 1 w 3657599"/>
                  <a:gd name="connsiteY14" fmla="*/ 1427378 h 1427378"/>
                  <a:gd name="connsiteX0" fmla="*/ 1 w 3657599"/>
                  <a:gd name="connsiteY0" fmla="*/ 1427378 h 1427378"/>
                  <a:gd name="connsiteX1" fmla="*/ 1 w 3657599"/>
                  <a:gd name="connsiteY1" fmla="*/ 4 h 1427378"/>
                  <a:gd name="connsiteX2" fmla="*/ 135467 w 3657599"/>
                  <a:gd name="connsiteY2" fmla="*/ 347130 h 1427378"/>
                  <a:gd name="connsiteX3" fmla="*/ 135467 w 3657599"/>
                  <a:gd name="connsiteY3" fmla="*/ 347129 h 1427378"/>
                  <a:gd name="connsiteX4" fmla="*/ 0 w 3657599"/>
                  <a:gd name="connsiteY4" fmla="*/ 1 h 1427378"/>
                  <a:gd name="connsiteX5" fmla="*/ 0 w 3657599"/>
                  <a:gd name="connsiteY5" fmla="*/ 0 h 1427378"/>
                  <a:gd name="connsiteX6" fmla="*/ 3657599 w 3657599"/>
                  <a:gd name="connsiteY6" fmla="*/ 0 h 1427378"/>
                  <a:gd name="connsiteX7" fmla="*/ 3657594 w 3657599"/>
                  <a:gd name="connsiteY7" fmla="*/ 2 h 1427378"/>
                  <a:gd name="connsiteX8" fmla="*/ 3657593 w 3657599"/>
                  <a:gd name="connsiteY8" fmla="*/ 2 h 1427378"/>
                  <a:gd name="connsiteX9" fmla="*/ 2418873 w 3657599"/>
                  <a:gd name="connsiteY9" fmla="*/ 483411 h 1427378"/>
                  <a:gd name="connsiteX10" fmla="*/ 2418873 w 3657599"/>
                  <a:gd name="connsiteY10" fmla="*/ 483412 h 1427378"/>
                  <a:gd name="connsiteX11" fmla="*/ 483411 w 3657599"/>
                  <a:gd name="connsiteY11" fmla="*/ 1238725 h 1427378"/>
                  <a:gd name="connsiteX12" fmla="*/ 483411 w 3657599"/>
                  <a:gd name="connsiteY12" fmla="*/ 1238727 h 1427378"/>
                  <a:gd name="connsiteX13" fmla="*/ 1 w 3657599"/>
                  <a:gd name="connsiteY13" fmla="*/ 1427378 h 1427378"/>
                  <a:gd name="connsiteX0" fmla="*/ 1 w 3657599"/>
                  <a:gd name="connsiteY0" fmla="*/ 1427378 h 1427378"/>
                  <a:gd name="connsiteX1" fmla="*/ 1 w 3657599"/>
                  <a:gd name="connsiteY1" fmla="*/ 4 h 1427378"/>
                  <a:gd name="connsiteX2" fmla="*/ 135467 w 3657599"/>
                  <a:gd name="connsiteY2" fmla="*/ 347130 h 1427378"/>
                  <a:gd name="connsiteX3" fmla="*/ 135467 w 3657599"/>
                  <a:gd name="connsiteY3" fmla="*/ 347129 h 1427378"/>
                  <a:gd name="connsiteX4" fmla="*/ 0 w 3657599"/>
                  <a:gd name="connsiteY4" fmla="*/ 1 h 1427378"/>
                  <a:gd name="connsiteX5" fmla="*/ 0 w 3657599"/>
                  <a:gd name="connsiteY5" fmla="*/ 0 h 1427378"/>
                  <a:gd name="connsiteX6" fmla="*/ 3657599 w 3657599"/>
                  <a:gd name="connsiteY6" fmla="*/ 0 h 1427378"/>
                  <a:gd name="connsiteX7" fmla="*/ 3657594 w 3657599"/>
                  <a:gd name="connsiteY7" fmla="*/ 2 h 1427378"/>
                  <a:gd name="connsiteX8" fmla="*/ 3657593 w 3657599"/>
                  <a:gd name="connsiteY8" fmla="*/ 2 h 1427378"/>
                  <a:gd name="connsiteX9" fmla="*/ 2418873 w 3657599"/>
                  <a:gd name="connsiteY9" fmla="*/ 483411 h 1427378"/>
                  <a:gd name="connsiteX10" fmla="*/ 2418873 w 3657599"/>
                  <a:gd name="connsiteY10" fmla="*/ 483412 h 1427378"/>
                  <a:gd name="connsiteX11" fmla="*/ 483411 w 3657599"/>
                  <a:gd name="connsiteY11" fmla="*/ 1238725 h 1427378"/>
                  <a:gd name="connsiteX12" fmla="*/ 1 w 3657599"/>
                  <a:gd name="connsiteY12" fmla="*/ 1427378 h 1427378"/>
                  <a:gd name="connsiteX0" fmla="*/ 1 w 3657599"/>
                  <a:gd name="connsiteY0" fmla="*/ 1427378 h 1427378"/>
                  <a:gd name="connsiteX1" fmla="*/ 1 w 3657599"/>
                  <a:gd name="connsiteY1" fmla="*/ 4 h 1427378"/>
                  <a:gd name="connsiteX2" fmla="*/ 135467 w 3657599"/>
                  <a:gd name="connsiteY2" fmla="*/ 347130 h 1427378"/>
                  <a:gd name="connsiteX3" fmla="*/ 135467 w 3657599"/>
                  <a:gd name="connsiteY3" fmla="*/ 347129 h 1427378"/>
                  <a:gd name="connsiteX4" fmla="*/ 0 w 3657599"/>
                  <a:gd name="connsiteY4" fmla="*/ 1 h 1427378"/>
                  <a:gd name="connsiteX5" fmla="*/ 0 w 3657599"/>
                  <a:gd name="connsiteY5" fmla="*/ 0 h 1427378"/>
                  <a:gd name="connsiteX6" fmla="*/ 3657599 w 3657599"/>
                  <a:gd name="connsiteY6" fmla="*/ 0 h 1427378"/>
                  <a:gd name="connsiteX7" fmla="*/ 3657594 w 3657599"/>
                  <a:gd name="connsiteY7" fmla="*/ 2 h 1427378"/>
                  <a:gd name="connsiteX8" fmla="*/ 3657593 w 3657599"/>
                  <a:gd name="connsiteY8" fmla="*/ 2 h 1427378"/>
                  <a:gd name="connsiteX9" fmla="*/ 2418873 w 3657599"/>
                  <a:gd name="connsiteY9" fmla="*/ 483411 h 1427378"/>
                  <a:gd name="connsiteX10" fmla="*/ 2418873 w 3657599"/>
                  <a:gd name="connsiteY10" fmla="*/ 483412 h 1427378"/>
                  <a:gd name="connsiteX11" fmla="*/ 1 w 3657599"/>
                  <a:gd name="connsiteY11" fmla="*/ 1427378 h 1427378"/>
                  <a:gd name="connsiteX0" fmla="*/ 1 w 3657599"/>
                  <a:gd name="connsiteY0" fmla="*/ 1427378 h 1427378"/>
                  <a:gd name="connsiteX1" fmla="*/ 1 w 3657599"/>
                  <a:gd name="connsiteY1" fmla="*/ 4 h 1427378"/>
                  <a:gd name="connsiteX2" fmla="*/ 135467 w 3657599"/>
                  <a:gd name="connsiteY2" fmla="*/ 347130 h 1427378"/>
                  <a:gd name="connsiteX3" fmla="*/ 0 w 3657599"/>
                  <a:gd name="connsiteY3" fmla="*/ 1 h 1427378"/>
                  <a:gd name="connsiteX4" fmla="*/ 0 w 3657599"/>
                  <a:gd name="connsiteY4" fmla="*/ 0 h 1427378"/>
                  <a:gd name="connsiteX5" fmla="*/ 3657599 w 3657599"/>
                  <a:gd name="connsiteY5" fmla="*/ 0 h 1427378"/>
                  <a:gd name="connsiteX6" fmla="*/ 3657594 w 3657599"/>
                  <a:gd name="connsiteY6" fmla="*/ 2 h 1427378"/>
                  <a:gd name="connsiteX7" fmla="*/ 3657593 w 3657599"/>
                  <a:gd name="connsiteY7" fmla="*/ 2 h 1427378"/>
                  <a:gd name="connsiteX8" fmla="*/ 2418873 w 3657599"/>
                  <a:gd name="connsiteY8" fmla="*/ 483411 h 1427378"/>
                  <a:gd name="connsiteX9" fmla="*/ 2418873 w 3657599"/>
                  <a:gd name="connsiteY9" fmla="*/ 483412 h 1427378"/>
                  <a:gd name="connsiteX10" fmla="*/ 1 w 3657599"/>
                  <a:gd name="connsiteY10" fmla="*/ 1427378 h 1427378"/>
                  <a:gd name="connsiteX0" fmla="*/ 1 w 3657599"/>
                  <a:gd name="connsiteY0" fmla="*/ 1427378 h 1427378"/>
                  <a:gd name="connsiteX1" fmla="*/ 1 w 3657599"/>
                  <a:gd name="connsiteY1" fmla="*/ 4 h 1427378"/>
                  <a:gd name="connsiteX2" fmla="*/ 0 w 3657599"/>
                  <a:gd name="connsiteY2" fmla="*/ 1 h 1427378"/>
                  <a:gd name="connsiteX3" fmla="*/ 0 w 3657599"/>
                  <a:gd name="connsiteY3" fmla="*/ 0 h 1427378"/>
                  <a:gd name="connsiteX4" fmla="*/ 3657599 w 3657599"/>
                  <a:gd name="connsiteY4" fmla="*/ 0 h 1427378"/>
                  <a:gd name="connsiteX5" fmla="*/ 3657594 w 3657599"/>
                  <a:gd name="connsiteY5" fmla="*/ 2 h 1427378"/>
                  <a:gd name="connsiteX6" fmla="*/ 3657593 w 3657599"/>
                  <a:gd name="connsiteY6" fmla="*/ 2 h 1427378"/>
                  <a:gd name="connsiteX7" fmla="*/ 2418873 w 3657599"/>
                  <a:gd name="connsiteY7" fmla="*/ 483411 h 1427378"/>
                  <a:gd name="connsiteX8" fmla="*/ 2418873 w 3657599"/>
                  <a:gd name="connsiteY8" fmla="*/ 483412 h 1427378"/>
                  <a:gd name="connsiteX9" fmla="*/ 1 w 3657599"/>
                  <a:gd name="connsiteY9" fmla="*/ 1427378 h 1427378"/>
                  <a:gd name="connsiteX0" fmla="*/ 46016 w 3657599"/>
                  <a:gd name="connsiteY0" fmla="*/ 1408971 h 1408971"/>
                  <a:gd name="connsiteX1" fmla="*/ 1 w 3657599"/>
                  <a:gd name="connsiteY1" fmla="*/ 4 h 1408971"/>
                  <a:gd name="connsiteX2" fmla="*/ 0 w 3657599"/>
                  <a:gd name="connsiteY2" fmla="*/ 1 h 1408971"/>
                  <a:gd name="connsiteX3" fmla="*/ 0 w 3657599"/>
                  <a:gd name="connsiteY3" fmla="*/ 0 h 1408971"/>
                  <a:gd name="connsiteX4" fmla="*/ 3657599 w 3657599"/>
                  <a:gd name="connsiteY4" fmla="*/ 0 h 1408971"/>
                  <a:gd name="connsiteX5" fmla="*/ 3657594 w 3657599"/>
                  <a:gd name="connsiteY5" fmla="*/ 2 h 1408971"/>
                  <a:gd name="connsiteX6" fmla="*/ 3657593 w 3657599"/>
                  <a:gd name="connsiteY6" fmla="*/ 2 h 1408971"/>
                  <a:gd name="connsiteX7" fmla="*/ 2418873 w 3657599"/>
                  <a:gd name="connsiteY7" fmla="*/ 483411 h 1408971"/>
                  <a:gd name="connsiteX8" fmla="*/ 2418873 w 3657599"/>
                  <a:gd name="connsiteY8" fmla="*/ 483412 h 1408971"/>
                  <a:gd name="connsiteX9" fmla="*/ 46016 w 3657599"/>
                  <a:gd name="connsiteY9" fmla="*/ 1408971 h 14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599" h="1408971">
                    <a:moveTo>
                      <a:pt x="46016" y="1408971"/>
                    </a:moveTo>
                    <a:lnTo>
                      <a:pt x="1" y="4"/>
                    </a:lnTo>
                    <a:cubicBezTo>
                      <a:pt x="1" y="3"/>
                      <a:pt x="0" y="2"/>
                      <a:pt x="0" y="1"/>
                    </a:cubicBezTo>
                    <a:lnTo>
                      <a:pt x="0" y="0"/>
                    </a:lnTo>
                    <a:lnTo>
                      <a:pt x="3657599" y="0"/>
                    </a:lnTo>
                    <a:cubicBezTo>
                      <a:pt x="3657597" y="1"/>
                      <a:pt x="3657596" y="1"/>
                      <a:pt x="3657594" y="2"/>
                    </a:cubicBezTo>
                    <a:lnTo>
                      <a:pt x="3657593" y="2"/>
                    </a:lnTo>
                    <a:lnTo>
                      <a:pt x="2418873" y="483411"/>
                    </a:lnTo>
                    <a:lnTo>
                      <a:pt x="2418873" y="483412"/>
                    </a:lnTo>
                    <a:lnTo>
                      <a:pt x="46016" y="1408971"/>
                    </a:lnTo>
                    <a:close/>
                  </a:path>
                </a:pathLst>
              </a:custGeom>
              <a:solidFill>
                <a:srgbClr val="C13018">
                  <a:lumMod val="50000"/>
                </a:srgbClr>
              </a:solidFill>
              <a:ln w="12700">
                <a:miter lim="400000"/>
              </a:ln>
            </p:spPr>
            <p:txBody>
              <a:bodyPr wrap="square" lIns="38100" tIns="38100" rIns="38100" bIns="3810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endParaRPr>
              </a:p>
            </p:txBody>
          </p:sp>
          <p:sp>
            <p:nvSpPr>
              <p:cNvPr id="9" name="Freeform: Shape 8">
                <a:extLst>
                  <a:ext uri="{FF2B5EF4-FFF2-40B4-BE49-F238E27FC236}">
                    <a16:creationId xmlns:a16="http://schemas.microsoft.com/office/drawing/2014/main" id="{9D73DAC9-55B0-7837-AFB8-83F96E1BDF17}"/>
                  </a:ext>
                </a:extLst>
              </p:cNvPr>
              <p:cNvSpPr/>
              <p:nvPr/>
            </p:nvSpPr>
            <p:spPr>
              <a:xfrm>
                <a:off x="889000" y="1644649"/>
                <a:ext cx="1238726" cy="3657599"/>
              </a:xfrm>
              <a:custGeom>
                <a:avLst/>
                <a:gdLst>
                  <a:gd name="connsiteX0" fmla="*/ 0 w 1238726"/>
                  <a:gd name="connsiteY0" fmla="*/ 0 h 3657599"/>
                  <a:gd name="connsiteX1" fmla="*/ 1 w 1238726"/>
                  <a:gd name="connsiteY1" fmla="*/ 3 h 3657599"/>
                  <a:gd name="connsiteX2" fmla="*/ 1 w 1238726"/>
                  <a:gd name="connsiteY2" fmla="*/ 1427377 h 3657599"/>
                  <a:gd name="connsiteX3" fmla="*/ 2 w 1238726"/>
                  <a:gd name="connsiteY3" fmla="*/ 1427377 h 3657599"/>
                  <a:gd name="connsiteX4" fmla="*/ 2 w 1238726"/>
                  <a:gd name="connsiteY4" fmla="*/ 3 h 3657599"/>
                  <a:gd name="connsiteX5" fmla="*/ 483413 w 1238726"/>
                  <a:gd name="connsiteY5" fmla="*/ 1238726 h 3657599"/>
                  <a:gd name="connsiteX6" fmla="*/ 483412 w 1238726"/>
                  <a:gd name="connsiteY6" fmla="*/ 1238726 h 3657599"/>
                  <a:gd name="connsiteX7" fmla="*/ 1238726 w 1238726"/>
                  <a:gd name="connsiteY7" fmla="*/ 3174189 h 3657599"/>
                  <a:gd name="connsiteX8" fmla="*/ 5 w 1238726"/>
                  <a:gd name="connsiteY8" fmla="*/ 3657599 h 3657599"/>
                  <a:gd name="connsiteX9" fmla="*/ 0 w 1238726"/>
                  <a:gd name="connsiteY9" fmla="*/ 3657599 h 36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726" h="3657599">
                    <a:moveTo>
                      <a:pt x="0" y="0"/>
                    </a:moveTo>
                    <a:lnTo>
                      <a:pt x="1" y="3"/>
                    </a:lnTo>
                    <a:lnTo>
                      <a:pt x="1" y="1427377"/>
                    </a:lnTo>
                    <a:lnTo>
                      <a:pt x="2" y="1427377"/>
                    </a:lnTo>
                    <a:lnTo>
                      <a:pt x="2" y="3"/>
                    </a:lnTo>
                    <a:lnTo>
                      <a:pt x="483413" y="1238726"/>
                    </a:lnTo>
                    <a:lnTo>
                      <a:pt x="483412" y="1238726"/>
                    </a:lnTo>
                    <a:lnTo>
                      <a:pt x="1238726" y="3174189"/>
                    </a:lnTo>
                    <a:lnTo>
                      <a:pt x="5" y="3657599"/>
                    </a:lnTo>
                    <a:lnTo>
                      <a:pt x="0" y="3657599"/>
                    </a:lnTo>
                    <a:close/>
                  </a:path>
                </a:pathLst>
              </a:custGeom>
              <a:solidFill>
                <a:srgbClr val="FFCC4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22">
                <a:extLst>
                  <a:ext uri="{FF2B5EF4-FFF2-40B4-BE49-F238E27FC236}">
                    <a16:creationId xmlns:a16="http://schemas.microsoft.com/office/drawing/2014/main" id="{CDA224D1-60FB-7A60-3FA4-07A1E7C3661B}"/>
                  </a:ext>
                </a:extLst>
              </p:cNvPr>
              <p:cNvSpPr/>
              <p:nvPr/>
            </p:nvSpPr>
            <p:spPr>
              <a:xfrm rot="5400000">
                <a:off x="2011015" y="522635"/>
                <a:ext cx="1413571" cy="3657599"/>
              </a:xfrm>
              <a:custGeom>
                <a:avLst/>
                <a:gdLst>
                  <a:gd name="connsiteX0" fmla="*/ 0 w 1392821"/>
                  <a:gd name="connsiteY0" fmla="*/ 3569053 h 3569053"/>
                  <a:gd name="connsiteX1" fmla="*/ 0 w 1392821"/>
                  <a:gd name="connsiteY1" fmla="*/ 0 h 3569053"/>
                  <a:gd name="connsiteX2" fmla="*/ 1392821 w 1392821"/>
                  <a:gd name="connsiteY2" fmla="*/ 3569053 h 3569053"/>
                  <a:gd name="connsiteX3" fmla="*/ 0 w 1392821"/>
                  <a:gd name="connsiteY3" fmla="*/ 3569053 h 3569053"/>
                  <a:gd name="connsiteX0" fmla="*/ 0 w 1379350"/>
                  <a:gd name="connsiteY0" fmla="*/ 3569053 h 3569053"/>
                  <a:gd name="connsiteX1" fmla="*/ 0 w 1379350"/>
                  <a:gd name="connsiteY1" fmla="*/ 0 h 3569053"/>
                  <a:gd name="connsiteX2" fmla="*/ 1379350 w 1379350"/>
                  <a:gd name="connsiteY2" fmla="*/ 3519661 h 3569053"/>
                  <a:gd name="connsiteX3" fmla="*/ 0 w 1379350"/>
                  <a:gd name="connsiteY3" fmla="*/ 3569053 h 3569053"/>
                </a:gdLst>
                <a:ahLst/>
                <a:cxnLst>
                  <a:cxn ang="0">
                    <a:pos x="connsiteX0" y="connsiteY0"/>
                  </a:cxn>
                  <a:cxn ang="0">
                    <a:pos x="connsiteX1" y="connsiteY1"/>
                  </a:cxn>
                  <a:cxn ang="0">
                    <a:pos x="connsiteX2" y="connsiteY2"/>
                  </a:cxn>
                  <a:cxn ang="0">
                    <a:pos x="connsiteX3" y="connsiteY3"/>
                  </a:cxn>
                </a:cxnLst>
                <a:rect l="l" t="t" r="r" b="b"/>
                <a:pathLst>
                  <a:path w="1379350" h="3569053">
                    <a:moveTo>
                      <a:pt x="0" y="3569053"/>
                    </a:moveTo>
                    <a:lnTo>
                      <a:pt x="0" y="0"/>
                    </a:lnTo>
                    <a:lnTo>
                      <a:pt x="1379350" y="3519661"/>
                    </a:lnTo>
                    <a:lnTo>
                      <a:pt x="0" y="3569053"/>
                    </a:lnTo>
                    <a:close/>
                  </a:path>
                </a:pathLst>
              </a:custGeom>
              <a:solidFill>
                <a:srgbClr val="F793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7D42194-BA7D-36D2-836D-F80FE16105C3}"/>
                  </a:ext>
                </a:extLst>
              </p:cNvPr>
              <p:cNvSpPr/>
              <p:nvPr/>
            </p:nvSpPr>
            <p:spPr>
              <a:xfrm>
                <a:off x="3266474" y="1644649"/>
                <a:ext cx="1280127" cy="3657600"/>
              </a:xfrm>
              <a:custGeom>
                <a:avLst/>
                <a:gdLst>
                  <a:gd name="connsiteX0" fmla="*/ 0 w 3657599"/>
                  <a:gd name="connsiteY0" fmla="*/ 0 h 3657600"/>
                  <a:gd name="connsiteX1" fmla="*/ 3657599 w 3657599"/>
                  <a:gd name="connsiteY1" fmla="*/ 0 h 3657600"/>
                  <a:gd name="connsiteX2" fmla="*/ 3657599 w 3657599"/>
                  <a:gd name="connsiteY2" fmla="*/ 3657600 h 3657600"/>
                  <a:gd name="connsiteX3" fmla="*/ 3174188 w 3657599"/>
                  <a:gd name="connsiteY3" fmla="*/ 2418876 h 3657600"/>
                  <a:gd name="connsiteX4" fmla="*/ 2418874 w 3657599"/>
                  <a:gd name="connsiteY4" fmla="*/ 483413 h 3657600"/>
                  <a:gd name="connsiteX5" fmla="*/ 2230223 w 3657599"/>
                  <a:gd name="connsiteY5" fmla="*/ 1 h 3657600"/>
                  <a:gd name="connsiteX6" fmla="*/ 1 w 3657599"/>
                  <a:gd name="connsiteY6" fmla="*/ 1 h 3657600"/>
                  <a:gd name="connsiteX7" fmla="*/ 1 w 3657599"/>
                  <a:gd name="connsiteY7" fmla="*/ 3 h 3657600"/>
                  <a:gd name="connsiteX8" fmla="*/ 0 w 3657599"/>
                  <a:gd name="connsiteY8" fmla="*/ 0 h 3657600"/>
                  <a:gd name="connsiteX0" fmla="*/ 270933 w 3928531"/>
                  <a:gd name="connsiteY0" fmla="*/ 270935 h 3928532"/>
                  <a:gd name="connsiteX1" fmla="*/ 3928531 w 3928531"/>
                  <a:gd name="connsiteY1" fmla="*/ 270932 h 3928532"/>
                  <a:gd name="connsiteX2" fmla="*/ 3928531 w 3928531"/>
                  <a:gd name="connsiteY2" fmla="*/ 3928532 h 3928532"/>
                  <a:gd name="connsiteX3" fmla="*/ 3445120 w 3928531"/>
                  <a:gd name="connsiteY3" fmla="*/ 2689808 h 3928532"/>
                  <a:gd name="connsiteX4" fmla="*/ 2689806 w 3928531"/>
                  <a:gd name="connsiteY4" fmla="*/ 754345 h 3928532"/>
                  <a:gd name="connsiteX5" fmla="*/ 2501155 w 3928531"/>
                  <a:gd name="connsiteY5" fmla="*/ 270933 h 3928532"/>
                  <a:gd name="connsiteX6" fmla="*/ 270933 w 3928531"/>
                  <a:gd name="connsiteY6" fmla="*/ 270933 h 3928532"/>
                  <a:gd name="connsiteX7" fmla="*/ 270933 w 3928531"/>
                  <a:gd name="connsiteY7" fmla="*/ 270935 h 3928532"/>
                  <a:gd name="connsiteX0" fmla="*/ 0 w 3657598"/>
                  <a:gd name="connsiteY0" fmla="*/ 270934 h 3928533"/>
                  <a:gd name="connsiteX1" fmla="*/ 3657598 w 3657598"/>
                  <a:gd name="connsiteY1" fmla="*/ 270933 h 3928533"/>
                  <a:gd name="connsiteX2" fmla="*/ 3657598 w 3657598"/>
                  <a:gd name="connsiteY2" fmla="*/ 3928533 h 3928533"/>
                  <a:gd name="connsiteX3" fmla="*/ 3174187 w 3657598"/>
                  <a:gd name="connsiteY3" fmla="*/ 2689809 h 3928533"/>
                  <a:gd name="connsiteX4" fmla="*/ 2418873 w 3657598"/>
                  <a:gd name="connsiteY4" fmla="*/ 754346 h 3928533"/>
                  <a:gd name="connsiteX5" fmla="*/ 2230222 w 3657598"/>
                  <a:gd name="connsiteY5" fmla="*/ 270934 h 3928533"/>
                  <a:gd name="connsiteX6" fmla="*/ 0 w 3657598"/>
                  <a:gd name="connsiteY6" fmla="*/ 270934 h 3928533"/>
                  <a:gd name="connsiteX0" fmla="*/ 0 w 1427376"/>
                  <a:gd name="connsiteY0" fmla="*/ 1 h 3657600"/>
                  <a:gd name="connsiteX1" fmla="*/ 1427376 w 1427376"/>
                  <a:gd name="connsiteY1" fmla="*/ 0 h 3657600"/>
                  <a:gd name="connsiteX2" fmla="*/ 1427376 w 1427376"/>
                  <a:gd name="connsiteY2" fmla="*/ 3657600 h 3657600"/>
                  <a:gd name="connsiteX3" fmla="*/ 943965 w 1427376"/>
                  <a:gd name="connsiteY3" fmla="*/ 2418876 h 3657600"/>
                  <a:gd name="connsiteX4" fmla="*/ 188651 w 1427376"/>
                  <a:gd name="connsiteY4" fmla="*/ 483413 h 3657600"/>
                  <a:gd name="connsiteX5" fmla="*/ 0 w 1427376"/>
                  <a:gd name="connsiteY5" fmla="*/ 1 h 3657600"/>
                  <a:gd name="connsiteX0" fmla="*/ 0 w 1280127"/>
                  <a:gd name="connsiteY0" fmla="*/ 101235 h 3657600"/>
                  <a:gd name="connsiteX1" fmla="*/ 1280127 w 1280127"/>
                  <a:gd name="connsiteY1" fmla="*/ 0 h 3657600"/>
                  <a:gd name="connsiteX2" fmla="*/ 1280127 w 1280127"/>
                  <a:gd name="connsiteY2" fmla="*/ 3657600 h 3657600"/>
                  <a:gd name="connsiteX3" fmla="*/ 796716 w 1280127"/>
                  <a:gd name="connsiteY3" fmla="*/ 2418876 h 3657600"/>
                  <a:gd name="connsiteX4" fmla="*/ 41402 w 1280127"/>
                  <a:gd name="connsiteY4" fmla="*/ 483413 h 3657600"/>
                  <a:gd name="connsiteX5" fmla="*/ 0 w 1280127"/>
                  <a:gd name="connsiteY5" fmla="*/ 10123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127" h="3657600">
                    <a:moveTo>
                      <a:pt x="0" y="101235"/>
                    </a:moveTo>
                    <a:lnTo>
                      <a:pt x="1280127" y="0"/>
                    </a:lnTo>
                    <a:lnTo>
                      <a:pt x="1280127" y="3657600"/>
                    </a:lnTo>
                    <a:lnTo>
                      <a:pt x="796716" y="2418876"/>
                    </a:lnTo>
                    <a:lnTo>
                      <a:pt x="41402" y="483413"/>
                    </a:lnTo>
                    <a:lnTo>
                      <a:pt x="0" y="101235"/>
                    </a:lnTo>
                    <a:close/>
                  </a:path>
                </a:pathLst>
              </a:custGeom>
              <a:solidFill>
                <a:srgbClr val="C13018"/>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C8B0B37-C0C2-69AD-E503-39C15D387DB2}"/>
                  </a:ext>
                </a:extLst>
              </p:cNvPr>
              <p:cNvSpPr/>
              <p:nvPr/>
            </p:nvSpPr>
            <p:spPr>
              <a:xfrm rot="5400000">
                <a:off x="3591205" y="1172668"/>
                <a:ext cx="483411" cy="1427376"/>
              </a:xfrm>
              <a:custGeom>
                <a:avLst/>
                <a:gdLst>
                  <a:gd name="connsiteX0" fmla="*/ 0 w 483411"/>
                  <a:gd name="connsiteY0" fmla="*/ 1427376 h 1427376"/>
                  <a:gd name="connsiteX1" fmla="*/ 0 w 483411"/>
                  <a:gd name="connsiteY1" fmla="*/ 0 h 1427376"/>
                  <a:gd name="connsiteX2" fmla="*/ 483411 w 483411"/>
                  <a:gd name="connsiteY2" fmla="*/ 1238725 h 1427376"/>
                  <a:gd name="connsiteX0" fmla="*/ 0 w 483411"/>
                  <a:gd name="connsiteY0" fmla="*/ 1427376 h 1427376"/>
                  <a:gd name="connsiteX1" fmla="*/ 0 w 483411"/>
                  <a:gd name="connsiteY1" fmla="*/ 0 h 1427376"/>
                  <a:gd name="connsiteX2" fmla="*/ 483411 w 483411"/>
                  <a:gd name="connsiteY2" fmla="*/ 1238725 h 1427376"/>
                  <a:gd name="connsiteX3" fmla="*/ 228600 w 483411"/>
                  <a:gd name="connsiteY3" fmla="*/ 1346199 h 1427376"/>
                  <a:gd name="connsiteX4" fmla="*/ 0 w 483411"/>
                  <a:gd name="connsiteY4" fmla="*/ 1427376 h 1427376"/>
                  <a:gd name="connsiteX0" fmla="*/ 0 w 483411"/>
                  <a:gd name="connsiteY0" fmla="*/ 1427376 h 1427376"/>
                  <a:gd name="connsiteX1" fmla="*/ 0 w 483411"/>
                  <a:gd name="connsiteY1" fmla="*/ 0 h 1427376"/>
                  <a:gd name="connsiteX2" fmla="*/ 483411 w 483411"/>
                  <a:gd name="connsiteY2" fmla="*/ 1238725 h 1427376"/>
                  <a:gd name="connsiteX3" fmla="*/ 247653 w 483411"/>
                  <a:gd name="connsiteY3" fmla="*/ 1390649 h 1427376"/>
                  <a:gd name="connsiteX4" fmla="*/ 0 w 483411"/>
                  <a:gd name="connsiteY4" fmla="*/ 1427376 h 1427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11" h="1427376">
                    <a:moveTo>
                      <a:pt x="0" y="1427376"/>
                    </a:moveTo>
                    <a:lnTo>
                      <a:pt x="0" y="0"/>
                    </a:lnTo>
                    <a:lnTo>
                      <a:pt x="483411" y="1238725"/>
                    </a:lnTo>
                    <a:lnTo>
                      <a:pt x="247653" y="1390649"/>
                    </a:lnTo>
                    <a:lnTo>
                      <a:pt x="0" y="1427376"/>
                    </a:lnTo>
                    <a:close/>
                  </a:path>
                </a:pathLst>
              </a:custGeom>
              <a:solidFill>
                <a:srgbClr val="F793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CE8CFD6-561A-2B26-7E7F-368ED1B443CD}"/>
                  </a:ext>
                </a:extLst>
              </p:cNvPr>
              <p:cNvSpPr/>
              <p:nvPr/>
            </p:nvSpPr>
            <p:spPr>
              <a:xfrm>
                <a:off x="889002" y="1644651"/>
                <a:ext cx="483411" cy="1427375"/>
              </a:xfrm>
              <a:custGeom>
                <a:avLst/>
                <a:gdLst>
                  <a:gd name="connsiteX0" fmla="*/ 0 w 483411"/>
                  <a:gd name="connsiteY0" fmla="*/ 0 h 1427375"/>
                  <a:gd name="connsiteX1" fmla="*/ 483411 w 483411"/>
                  <a:gd name="connsiteY1" fmla="*/ 1238724 h 1427375"/>
                  <a:gd name="connsiteX2" fmla="*/ 0 w 483411"/>
                  <a:gd name="connsiteY2" fmla="*/ 1427375 h 1427375"/>
                  <a:gd name="connsiteX0" fmla="*/ 0 w 483411"/>
                  <a:gd name="connsiteY0" fmla="*/ 0 h 1427375"/>
                  <a:gd name="connsiteX1" fmla="*/ 483411 w 483411"/>
                  <a:gd name="connsiteY1" fmla="*/ 1238724 h 1427375"/>
                  <a:gd name="connsiteX2" fmla="*/ 241298 w 483411"/>
                  <a:gd name="connsiteY2" fmla="*/ 1333499 h 1427375"/>
                  <a:gd name="connsiteX3" fmla="*/ 0 w 483411"/>
                  <a:gd name="connsiteY3" fmla="*/ 1427375 h 1427375"/>
                  <a:gd name="connsiteX4" fmla="*/ 0 w 483411"/>
                  <a:gd name="connsiteY4" fmla="*/ 0 h 1427375"/>
                  <a:gd name="connsiteX0" fmla="*/ 0 w 483411"/>
                  <a:gd name="connsiteY0" fmla="*/ 0 h 1427375"/>
                  <a:gd name="connsiteX1" fmla="*/ 483411 w 483411"/>
                  <a:gd name="connsiteY1" fmla="*/ 1238724 h 1427375"/>
                  <a:gd name="connsiteX2" fmla="*/ 279398 w 483411"/>
                  <a:gd name="connsiteY2" fmla="*/ 1384299 h 1427375"/>
                  <a:gd name="connsiteX3" fmla="*/ 0 w 483411"/>
                  <a:gd name="connsiteY3" fmla="*/ 1427375 h 1427375"/>
                  <a:gd name="connsiteX4" fmla="*/ 0 w 483411"/>
                  <a:gd name="connsiteY4" fmla="*/ 0 h 142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11" h="1427375">
                    <a:moveTo>
                      <a:pt x="0" y="0"/>
                    </a:moveTo>
                    <a:lnTo>
                      <a:pt x="483411" y="1238724"/>
                    </a:lnTo>
                    <a:lnTo>
                      <a:pt x="279398" y="1384299"/>
                    </a:lnTo>
                    <a:lnTo>
                      <a:pt x="0" y="1427375"/>
                    </a:lnTo>
                    <a:lnTo>
                      <a:pt x="0" y="0"/>
                    </a:lnTo>
                    <a:close/>
                  </a:path>
                </a:pathLst>
              </a:custGeom>
              <a:solidFill>
                <a:srgbClr val="FFCC4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2ABEEFCC-DD4F-02A1-F52B-2D73F56D32DA}"/>
              </a:ext>
            </a:extLst>
          </p:cNvPr>
          <p:cNvGrpSpPr/>
          <p:nvPr/>
        </p:nvGrpSpPr>
        <p:grpSpPr>
          <a:xfrm>
            <a:off x="7895314" y="4868107"/>
            <a:ext cx="2299967" cy="1359939"/>
            <a:chOff x="8921977" y="3947708"/>
            <a:chExt cx="2926080" cy="1730151"/>
          </a:xfrm>
        </p:grpSpPr>
        <p:sp>
          <p:nvSpPr>
            <p:cNvPr id="31" name="TextBox 30">
              <a:extLst>
                <a:ext uri="{FF2B5EF4-FFF2-40B4-BE49-F238E27FC236}">
                  <a16:creationId xmlns:a16="http://schemas.microsoft.com/office/drawing/2014/main" id="{7461AA4A-F115-6124-B6A2-5DC145308485}"/>
                </a:ext>
              </a:extLst>
            </p:cNvPr>
            <p:cNvSpPr txBox="1"/>
            <p:nvPr/>
          </p:nvSpPr>
          <p:spPr>
            <a:xfrm>
              <a:off x="8921977" y="3947708"/>
              <a:ext cx="2926080" cy="587343"/>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595959"/>
                  </a:solidFill>
                  <a:latin typeface="Hacen Samra" panose="02000000000000000000" pitchFamily="2" charset="-78"/>
                  <a:cs typeface="Hacen Samra" panose="02000000000000000000" pitchFamily="2" charset="-78"/>
                </a:rPr>
                <a:t>نعم، بانتظام</a:t>
              </a:r>
              <a:endParaRPr lang="en-US" sz="2400" dirty="0">
                <a:solidFill>
                  <a:srgbClr val="595959"/>
                </a:solidFill>
                <a:latin typeface="Hacen Samra" panose="02000000000000000000" pitchFamily="2" charset="-78"/>
                <a:cs typeface="Hacen Samra" panose="02000000000000000000" pitchFamily="2" charset="-78"/>
              </a:endParaRPr>
            </a:p>
          </p:txBody>
        </p:sp>
        <p:sp>
          <p:nvSpPr>
            <p:cNvPr id="32" name="TextBox 31">
              <a:extLst>
                <a:ext uri="{FF2B5EF4-FFF2-40B4-BE49-F238E27FC236}">
                  <a16:creationId xmlns:a16="http://schemas.microsoft.com/office/drawing/2014/main" id="{25619B95-148C-680E-3BE2-484168FB8DDF}"/>
                </a:ext>
              </a:extLst>
            </p:cNvPr>
            <p:cNvSpPr txBox="1"/>
            <p:nvPr/>
          </p:nvSpPr>
          <p:spPr>
            <a:xfrm>
              <a:off x="8921977" y="4532542"/>
              <a:ext cx="2926080" cy="1145317"/>
            </a:xfrm>
            <a:prstGeom prst="rect">
              <a:avLst/>
            </a:prstGeom>
            <a:noFill/>
          </p:spPr>
          <p:txBody>
            <a:bodyPr wrap="square" lIns="0" rIns="0" rtlCol="0" anchor="t">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217</a:t>
              </a:r>
              <a:r>
                <a:rPr kumimoji="0" lang="ar-EG"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 من الطلاب بنسبة </a:t>
              </a:r>
              <a:r>
                <a:rPr kumimoji="0" lang="ar-SA"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14.82</a:t>
              </a:r>
              <a:r>
                <a:rPr kumimoji="0" lang="ar-EG"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a:t>
              </a:r>
              <a:endParaRPr kumimoji="0" lang="en-US" sz="1600" b="0" i="0" u="none" strike="noStrike" kern="1200" cap="none" spc="0" normalizeH="0" baseline="0" noProof="0" dirty="0">
                <a:ln>
                  <a:noFill/>
                </a:ln>
                <a:solidFill>
                  <a:srgbClr val="C13018"/>
                </a:solidFill>
                <a:effectLst/>
                <a:uLnTx/>
                <a:uFillTx/>
                <a:latin typeface="Al Qabas Bold" panose="00000800000000000000" pitchFamily="2" charset="-78"/>
                <a:ea typeface="Arial" panose="020B0604020202020204" pitchFamily="34" charset="0"/>
                <a:cs typeface="Al Qabas Bold" panose="00000800000000000000" pitchFamily="2" charset="-78"/>
              </a:endParaRPr>
            </a:p>
            <a:p>
              <a:pPr marL="0" marR="0" lvl="0" indent="0" algn="ctr" defTabSz="914400" rtl="0" eaLnBrk="1" fontAlgn="auto" latinLnBrk="0" hangingPunct="1">
                <a:lnSpc>
                  <a:spcPts val="2100"/>
                </a:lnSpc>
                <a:spcBef>
                  <a:spcPts val="0"/>
                </a:spcBef>
                <a:spcAft>
                  <a:spcPts val="0"/>
                </a:spcAft>
                <a:buClrTx/>
                <a:buSzTx/>
                <a:buFontTx/>
                <a:buNone/>
                <a:tabLst/>
                <a:defRPr/>
              </a:pPr>
              <a:r>
                <a:rPr kumimoji="0" lang="ar-EG"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إ</a:t>
              </a:r>
              <a:r>
                <a:rPr kumimoji="0" lang="ar-SA"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rPr>
                <a:t>ستخدام منتظم</a:t>
              </a:r>
              <a:endParaRPr kumimoji="0" lang="en-US" sz="1800" b="0" i="0" u="none" strike="noStrike" kern="1200" cap="none" spc="0" normalizeH="0" baseline="0" noProof="0" dirty="0">
                <a:ln>
                  <a:noFill/>
                </a:ln>
                <a:solidFill>
                  <a:srgbClr val="C13018"/>
                </a:solidFill>
                <a:effectLst/>
                <a:uLnTx/>
                <a:uFillTx/>
                <a:latin typeface="Al Qabas Bold" panose="00000800000000000000" pitchFamily="2" charset="-78"/>
                <a:ea typeface="+mn-ea"/>
                <a:cs typeface="Al Qabas Bold" panose="00000800000000000000" pitchFamily="2" charset="-78"/>
              </a:endParaRPr>
            </a:p>
          </p:txBody>
        </p:sp>
      </p:grpSp>
      <p:grpSp>
        <p:nvGrpSpPr>
          <p:cNvPr id="33" name="Group 32">
            <a:extLst>
              <a:ext uri="{FF2B5EF4-FFF2-40B4-BE49-F238E27FC236}">
                <a16:creationId xmlns:a16="http://schemas.microsoft.com/office/drawing/2014/main" id="{20FEFF17-4343-466D-7383-3D795CE44D14}"/>
              </a:ext>
            </a:extLst>
          </p:cNvPr>
          <p:cNvGrpSpPr/>
          <p:nvPr/>
        </p:nvGrpSpPr>
        <p:grpSpPr>
          <a:xfrm>
            <a:off x="1996719" y="4868107"/>
            <a:ext cx="2299967" cy="1359939"/>
            <a:chOff x="332936" y="4526660"/>
            <a:chExt cx="2926080" cy="1730151"/>
          </a:xfrm>
        </p:grpSpPr>
        <p:sp>
          <p:nvSpPr>
            <p:cNvPr id="34" name="TextBox 33">
              <a:extLst>
                <a:ext uri="{FF2B5EF4-FFF2-40B4-BE49-F238E27FC236}">
                  <a16:creationId xmlns:a16="http://schemas.microsoft.com/office/drawing/2014/main" id="{A86FADF5-E668-ED91-9665-A02CBFA2FB7D}"/>
                </a:ext>
              </a:extLst>
            </p:cNvPr>
            <p:cNvSpPr txBox="1"/>
            <p:nvPr/>
          </p:nvSpPr>
          <p:spPr>
            <a:xfrm>
              <a:off x="332936" y="4526660"/>
              <a:ext cx="2926080" cy="587343"/>
            </a:xfrm>
            <a:prstGeom prst="rect">
              <a:avLst/>
            </a:prstGeom>
            <a:noFill/>
          </p:spPr>
          <p:txBody>
            <a:bodyPr wrap="square" lIns="0" rIns="0" rtlCol="0" anchor="b">
              <a:spAutoFit/>
            </a:bodyPr>
            <a:lstStyle/>
            <a:p>
              <a:pPr marR="0" lvl="0" indent="0" algn="r" rtl="1" fontAlgn="auto">
                <a:lnSpc>
                  <a:spcPct val="100000"/>
                </a:lnSpc>
                <a:spcBef>
                  <a:spcPts val="300"/>
                </a:spcBef>
                <a:spcAft>
                  <a:spcPts val="300"/>
                </a:spcAft>
                <a:buClrTx/>
                <a:buSzTx/>
                <a:buFontTx/>
                <a:buNone/>
                <a:tabLst/>
                <a:defRPr/>
              </a:pPr>
              <a:r>
                <a:rPr lang="ar-EG" sz="2400" noProof="1">
                  <a:solidFill>
                    <a:srgbClr val="595959"/>
                  </a:solidFill>
                  <a:latin typeface="Hacen Samra" panose="02000000000000000000" pitchFamily="2" charset="-78"/>
                  <a:cs typeface="Hacen Samra" panose="02000000000000000000" pitchFamily="2" charset="-78"/>
                </a:rPr>
                <a:t>لا أمارسها إطلاقاً</a:t>
              </a:r>
            </a:p>
          </p:txBody>
        </p:sp>
        <p:sp>
          <p:nvSpPr>
            <p:cNvPr id="35" name="TextBox 34">
              <a:extLst>
                <a:ext uri="{FF2B5EF4-FFF2-40B4-BE49-F238E27FC236}">
                  <a16:creationId xmlns:a16="http://schemas.microsoft.com/office/drawing/2014/main" id="{963B8E4A-BB68-379E-78B7-97CC28046870}"/>
                </a:ext>
              </a:extLst>
            </p:cNvPr>
            <p:cNvSpPr txBox="1"/>
            <p:nvPr/>
          </p:nvSpPr>
          <p:spPr>
            <a:xfrm>
              <a:off x="332936" y="5111494"/>
              <a:ext cx="2926080" cy="1145317"/>
            </a:xfrm>
            <a:prstGeom prst="rect">
              <a:avLst/>
            </a:prstGeom>
            <a:noFill/>
          </p:spPr>
          <p:txBody>
            <a:bodyPr wrap="square" lIns="0" rIns="0" rtlCol="0" anchor="t">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912412"/>
                  </a:solidFill>
                  <a:effectLst/>
                  <a:uLnTx/>
                  <a:uFillTx/>
                  <a:latin typeface="Al Qabas Bold" panose="00000800000000000000" pitchFamily="2" charset="-78"/>
                  <a:ea typeface="+mn-ea"/>
                  <a:cs typeface="Al Qabas Bold" panose="00000800000000000000" pitchFamily="2" charset="-78"/>
                </a:rPr>
                <a:t>95</a:t>
              </a:r>
              <a:r>
                <a:rPr kumimoji="0" lang="ar-EG" sz="1800" b="0" i="0" u="none" strike="noStrike" kern="1200" cap="none" spc="0" normalizeH="0" baseline="0" noProof="0" dirty="0">
                  <a:ln>
                    <a:noFill/>
                  </a:ln>
                  <a:solidFill>
                    <a:srgbClr val="912412"/>
                  </a:solidFill>
                  <a:effectLst/>
                  <a:uLnTx/>
                  <a:uFillTx/>
                  <a:latin typeface="Al Qabas Bold" panose="00000800000000000000" pitchFamily="2" charset="-78"/>
                  <a:ea typeface="+mn-ea"/>
                  <a:cs typeface="Al Qabas Bold" panose="00000800000000000000" pitchFamily="2" charset="-78"/>
                </a:rPr>
                <a:t> من الطلاب بنسبة </a:t>
              </a:r>
              <a:r>
                <a:rPr kumimoji="0" lang="ar-SA" sz="1800" b="0" i="0" u="none" strike="noStrike" kern="1200" cap="none" spc="0" normalizeH="0" baseline="0" noProof="0" dirty="0">
                  <a:ln>
                    <a:noFill/>
                  </a:ln>
                  <a:solidFill>
                    <a:srgbClr val="912412"/>
                  </a:solidFill>
                  <a:effectLst/>
                  <a:uLnTx/>
                  <a:uFillTx/>
                  <a:latin typeface="Al Qabas Bold" panose="00000800000000000000" pitchFamily="2" charset="-78"/>
                  <a:ea typeface="+mn-ea"/>
                  <a:cs typeface="Al Qabas Bold" panose="00000800000000000000" pitchFamily="2" charset="-78"/>
                </a:rPr>
                <a:t>6.49</a:t>
              </a:r>
              <a:r>
                <a:rPr kumimoji="0" lang="ar-EG" sz="1800" b="0" i="0" u="none" strike="noStrike" kern="1200" cap="none" spc="0" normalizeH="0" baseline="0" noProof="0" dirty="0">
                  <a:ln>
                    <a:noFill/>
                  </a:ln>
                  <a:solidFill>
                    <a:srgbClr val="912412"/>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912412"/>
                  </a:solidFill>
                  <a:effectLst/>
                  <a:uLnTx/>
                  <a:uFillTx/>
                  <a:latin typeface="Al Qabas Bold" panose="00000800000000000000" pitchFamily="2" charset="-78"/>
                  <a:ea typeface="+mn-ea"/>
                  <a:cs typeface="Al Qabas Bold" panose="00000800000000000000" pitchFamily="2" charset="-78"/>
                </a:rPr>
                <a:t>%</a:t>
              </a:r>
            </a:p>
            <a:p>
              <a:pPr marL="0" marR="0" lvl="0" indent="0" algn="ctr" defTabSz="914400" rtl="0" eaLnBrk="1" fontAlgn="auto" latinLnBrk="0" hangingPunct="1">
                <a:lnSpc>
                  <a:spcPts val="2100"/>
                </a:lnSpc>
                <a:spcBef>
                  <a:spcPts val="0"/>
                </a:spcBef>
                <a:spcAft>
                  <a:spcPts val="0"/>
                </a:spcAft>
                <a:buClrTx/>
                <a:buSzTx/>
                <a:buFontTx/>
                <a:buNone/>
                <a:tabLst/>
                <a:defRPr/>
              </a:pPr>
              <a:r>
                <a:rPr kumimoji="0" lang="ar-EG" sz="1800" b="0" i="0" u="none" strike="noStrike" kern="1200" cap="none" spc="0" normalizeH="0" baseline="0" noProof="0" dirty="0">
                  <a:ln>
                    <a:noFill/>
                  </a:ln>
                  <a:solidFill>
                    <a:srgbClr val="912412"/>
                  </a:solidFill>
                  <a:effectLst/>
                  <a:uLnTx/>
                  <a:uFillTx/>
                  <a:latin typeface="Al Qabas Bold" panose="00000800000000000000" pitchFamily="2" charset="-78"/>
                  <a:ea typeface="+mn-ea"/>
                  <a:cs typeface="Al Qabas Bold" panose="00000800000000000000" pitchFamily="2" charset="-78"/>
                </a:rPr>
                <a:t>غير مستخدم</a:t>
              </a:r>
            </a:p>
          </p:txBody>
        </p:sp>
      </p:grpSp>
      <p:grpSp>
        <p:nvGrpSpPr>
          <p:cNvPr id="36" name="Group 35">
            <a:extLst>
              <a:ext uri="{FF2B5EF4-FFF2-40B4-BE49-F238E27FC236}">
                <a16:creationId xmlns:a16="http://schemas.microsoft.com/office/drawing/2014/main" id="{2DADB4D5-FD7C-51D6-F7AA-4653FE70065D}"/>
              </a:ext>
            </a:extLst>
          </p:cNvPr>
          <p:cNvGrpSpPr/>
          <p:nvPr/>
        </p:nvGrpSpPr>
        <p:grpSpPr>
          <a:xfrm>
            <a:off x="7895314" y="2187619"/>
            <a:ext cx="2299967" cy="1359939"/>
            <a:chOff x="8921977" y="1341047"/>
            <a:chExt cx="2926080" cy="1730151"/>
          </a:xfrm>
        </p:grpSpPr>
        <p:sp>
          <p:nvSpPr>
            <p:cNvPr id="37" name="TextBox 36">
              <a:extLst>
                <a:ext uri="{FF2B5EF4-FFF2-40B4-BE49-F238E27FC236}">
                  <a16:creationId xmlns:a16="http://schemas.microsoft.com/office/drawing/2014/main" id="{2DD1E05A-26B3-D3EE-1BF1-A2C65F853CA6}"/>
                </a:ext>
              </a:extLst>
            </p:cNvPr>
            <p:cNvSpPr txBox="1"/>
            <p:nvPr/>
          </p:nvSpPr>
          <p:spPr>
            <a:xfrm>
              <a:off x="8921977" y="1341047"/>
              <a:ext cx="2926080" cy="587343"/>
            </a:xfrm>
            <a:prstGeom prst="rect">
              <a:avLst/>
            </a:prstGeom>
            <a:noFill/>
          </p:spPr>
          <p:txBody>
            <a:bodyPr wrap="square" lIns="0" rIns="0" rtlCol="0" anchor="b">
              <a:spAutoFit/>
            </a:bodyPr>
            <a:lstStyle/>
            <a:p>
              <a:pPr lvl="0" indent="0" algn="ctr" rtl="1" fontAlgn="auto">
                <a:lnSpc>
                  <a:spcPct val="100000"/>
                </a:lnSpc>
                <a:spcBef>
                  <a:spcPts val="300"/>
                </a:spcBef>
                <a:spcAft>
                  <a:spcPts val="300"/>
                </a:spcAft>
                <a:buClrTx/>
                <a:buSzTx/>
                <a:tabLst/>
                <a:defRPr/>
              </a:pPr>
              <a:r>
                <a:rPr lang="ar-EG" sz="2400" noProof="1">
                  <a:solidFill>
                    <a:srgbClr val="595959"/>
                  </a:solidFill>
                  <a:latin typeface="Hacen Samra" panose="02000000000000000000" pitchFamily="2" charset="-78"/>
                  <a:cs typeface="Hacen Samra" panose="02000000000000000000" pitchFamily="2" charset="-78"/>
                </a:rPr>
                <a:t>نعم، أحياناً</a:t>
              </a:r>
            </a:p>
          </p:txBody>
        </p:sp>
        <p:sp>
          <p:nvSpPr>
            <p:cNvPr id="38" name="TextBox 37">
              <a:extLst>
                <a:ext uri="{FF2B5EF4-FFF2-40B4-BE49-F238E27FC236}">
                  <a16:creationId xmlns:a16="http://schemas.microsoft.com/office/drawing/2014/main" id="{35C72D46-193F-E9ED-9DD8-513CCFC6F3C3}"/>
                </a:ext>
              </a:extLst>
            </p:cNvPr>
            <p:cNvSpPr txBox="1"/>
            <p:nvPr/>
          </p:nvSpPr>
          <p:spPr>
            <a:xfrm>
              <a:off x="8921977" y="1925881"/>
              <a:ext cx="2926080" cy="1145317"/>
            </a:xfrm>
            <a:prstGeom prst="rect">
              <a:avLst/>
            </a:prstGeom>
            <a:noFill/>
          </p:spPr>
          <p:txBody>
            <a:bodyPr wrap="square" lIns="0" rIns="0" rtlCol="0" anchor="t">
              <a:spAutoFit/>
            </a:bodyPr>
            <a:lstStyle/>
            <a:p>
              <a:pPr algn="ctr">
                <a:lnSpc>
                  <a:spcPts val="2100"/>
                </a:lnSpc>
              </a:pPr>
              <a:r>
                <a:rPr lang="ar-SA" dirty="0">
                  <a:solidFill>
                    <a:srgbClr val="F7931F"/>
                  </a:solidFill>
                  <a:latin typeface="Al Qabas Bold" panose="00000800000000000000" pitchFamily="2" charset="-78"/>
                  <a:cs typeface="Al Qabas Bold" panose="00000800000000000000" pitchFamily="2" charset="-78"/>
                </a:rPr>
                <a:t>688</a:t>
              </a:r>
              <a:r>
                <a:rPr lang="ar-EG" dirty="0">
                  <a:solidFill>
                    <a:srgbClr val="F7931F"/>
                  </a:solidFill>
                  <a:latin typeface="Al Qabas Bold" panose="00000800000000000000" pitchFamily="2" charset="-78"/>
                  <a:cs typeface="Al Qabas Bold" panose="00000800000000000000" pitchFamily="2" charset="-78"/>
                </a:rPr>
                <a:t> من الطلاب بنسبة </a:t>
              </a:r>
              <a:r>
                <a:rPr lang="ar-SA" dirty="0">
                  <a:solidFill>
                    <a:srgbClr val="F7931F"/>
                  </a:solidFill>
                  <a:latin typeface="Al Qabas Bold" panose="00000800000000000000" pitchFamily="2" charset="-78"/>
                  <a:cs typeface="Al Qabas Bold" panose="00000800000000000000" pitchFamily="2" charset="-78"/>
                </a:rPr>
                <a:t>46.99</a:t>
              </a:r>
              <a:r>
                <a:rPr lang="ar-EG" dirty="0">
                  <a:solidFill>
                    <a:srgbClr val="F7931F"/>
                  </a:solidFill>
                  <a:latin typeface="Al Qabas Bold" panose="00000800000000000000" pitchFamily="2" charset="-78"/>
                  <a:cs typeface="Al Qabas Bold" panose="00000800000000000000" pitchFamily="2" charset="-78"/>
                </a:rPr>
                <a:t> </a:t>
              </a:r>
              <a:r>
                <a:rPr lang="ar-SA" dirty="0">
                  <a:solidFill>
                    <a:srgbClr val="F7931F"/>
                  </a:solidFill>
                  <a:latin typeface="Al Qabas Bold" panose="00000800000000000000" pitchFamily="2" charset="-78"/>
                  <a:cs typeface="Al Qabas Bold" panose="00000800000000000000" pitchFamily="2" charset="-78"/>
                </a:rPr>
                <a:t>%</a:t>
              </a:r>
              <a:endParaRPr lang="en-US" sz="1600" dirty="0">
                <a:solidFill>
                  <a:srgbClr val="F7931F"/>
                </a:solidFill>
                <a:latin typeface="Al Qabas Bold" panose="00000800000000000000" pitchFamily="2" charset="-78"/>
                <a:ea typeface="Arial" panose="020B0604020202020204" pitchFamily="34" charset="0"/>
                <a:cs typeface="Al Qabas Bold" panose="00000800000000000000" pitchFamily="2" charset="-78"/>
              </a:endParaRPr>
            </a:p>
            <a:p>
              <a:pPr algn="ctr">
                <a:lnSpc>
                  <a:spcPts val="2100"/>
                </a:lnSpc>
              </a:pPr>
              <a:r>
                <a:rPr lang="ar-EG" dirty="0">
                  <a:solidFill>
                    <a:srgbClr val="F7931F"/>
                  </a:solidFill>
                  <a:latin typeface="Al Qabas Bold" panose="00000800000000000000" pitchFamily="2" charset="-78"/>
                  <a:cs typeface="Al Qabas Bold" panose="00000800000000000000" pitchFamily="2" charset="-78"/>
                </a:rPr>
                <a:t>إ</a:t>
              </a:r>
              <a:r>
                <a:rPr lang="ar-SA" dirty="0">
                  <a:solidFill>
                    <a:srgbClr val="F7931F"/>
                  </a:solidFill>
                  <a:latin typeface="Al Qabas Bold" panose="00000800000000000000" pitchFamily="2" charset="-78"/>
                  <a:cs typeface="Al Qabas Bold" panose="00000800000000000000" pitchFamily="2" charset="-78"/>
                </a:rPr>
                <a:t>ستخدام غير منتظم</a:t>
              </a:r>
              <a:endParaRPr lang="en-US" dirty="0">
                <a:solidFill>
                  <a:srgbClr val="F7931F"/>
                </a:solidFill>
                <a:latin typeface="Al Qabas Bold" panose="00000800000000000000" pitchFamily="2" charset="-78"/>
                <a:cs typeface="Al Qabas Bold" panose="00000800000000000000" pitchFamily="2" charset="-78"/>
              </a:endParaRPr>
            </a:p>
          </p:txBody>
        </p:sp>
      </p:grpSp>
      <p:grpSp>
        <p:nvGrpSpPr>
          <p:cNvPr id="39" name="Group 38">
            <a:extLst>
              <a:ext uri="{FF2B5EF4-FFF2-40B4-BE49-F238E27FC236}">
                <a16:creationId xmlns:a16="http://schemas.microsoft.com/office/drawing/2014/main" id="{4EF7F8E7-4E58-4C6B-D9AB-1C4DCBFB3924}"/>
              </a:ext>
            </a:extLst>
          </p:cNvPr>
          <p:cNvGrpSpPr/>
          <p:nvPr/>
        </p:nvGrpSpPr>
        <p:grpSpPr>
          <a:xfrm>
            <a:off x="1996719" y="2187618"/>
            <a:ext cx="2299967" cy="1359940"/>
            <a:chOff x="332936" y="2502088"/>
            <a:chExt cx="2926080" cy="1730154"/>
          </a:xfrm>
        </p:grpSpPr>
        <p:sp>
          <p:nvSpPr>
            <p:cNvPr id="40" name="TextBox 39">
              <a:extLst>
                <a:ext uri="{FF2B5EF4-FFF2-40B4-BE49-F238E27FC236}">
                  <a16:creationId xmlns:a16="http://schemas.microsoft.com/office/drawing/2014/main" id="{D21CE9C0-BC40-6060-7369-DBF680AE522D}"/>
                </a:ext>
              </a:extLst>
            </p:cNvPr>
            <p:cNvSpPr txBox="1"/>
            <p:nvPr/>
          </p:nvSpPr>
          <p:spPr>
            <a:xfrm>
              <a:off x="332936" y="2502088"/>
              <a:ext cx="2926080" cy="587343"/>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595959"/>
                  </a:solidFill>
                  <a:latin typeface="Hacen Samra" panose="02000000000000000000" pitchFamily="2" charset="-78"/>
                  <a:cs typeface="Hacen Samra" panose="02000000000000000000" pitchFamily="2" charset="-78"/>
                </a:rPr>
                <a:t>نادراً جداً</a:t>
              </a:r>
              <a:endParaRPr lang="en-US" sz="2400" dirty="0">
                <a:solidFill>
                  <a:srgbClr val="595959"/>
                </a:solidFill>
                <a:latin typeface="Hacen Samra" panose="02000000000000000000" pitchFamily="2" charset="-78"/>
                <a:cs typeface="Hacen Samra" panose="02000000000000000000" pitchFamily="2" charset="-78"/>
              </a:endParaRPr>
            </a:p>
          </p:txBody>
        </p:sp>
        <p:sp>
          <p:nvSpPr>
            <p:cNvPr id="41" name="TextBox 40">
              <a:extLst>
                <a:ext uri="{FF2B5EF4-FFF2-40B4-BE49-F238E27FC236}">
                  <a16:creationId xmlns:a16="http://schemas.microsoft.com/office/drawing/2014/main" id="{AC96A6B1-F8B9-87C7-B625-0EF6C0CCF811}"/>
                </a:ext>
              </a:extLst>
            </p:cNvPr>
            <p:cNvSpPr txBox="1"/>
            <p:nvPr/>
          </p:nvSpPr>
          <p:spPr>
            <a:xfrm>
              <a:off x="332936" y="3086924"/>
              <a:ext cx="2926080" cy="1145318"/>
            </a:xfrm>
            <a:prstGeom prst="rect">
              <a:avLst/>
            </a:prstGeom>
            <a:noFill/>
          </p:spPr>
          <p:txBody>
            <a:bodyPr wrap="square" lIns="0" rIns="0" rtlCol="0" anchor="t">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FFC125"/>
                  </a:solidFill>
                  <a:effectLst/>
                  <a:uLnTx/>
                  <a:uFillTx/>
                  <a:latin typeface="Al Qabas Bold" panose="00000800000000000000" pitchFamily="2" charset="-78"/>
                  <a:ea typeface="+mn-ea"/>
                  <a:cs typeface="Al Qabas Bold" panose="00000800000000000000" pitchFamily="2" charset="-78"/>
                </a:rPr>
                <a:t>464</a:t>
              </a:r>
              <a:r>
                <a:rPr kumimoji="0" lang="ar-EG" sz="1800" b="0" i="0" u="none" strike="noStrike" kern="1200" cap="none" spc="0" normalizeH="0" baseline="0" noProof="0" dirty="0">
                  <a:ln>
                    <a:noFill/>
                  </a:ln>
                  <a:solidFill>
                    <a:srgbClr val="FFC125"/>
                  </a:solidFill>
                  <a:effectLst/>
                  <a:uLnTx/>
                  <a:uFillTx/>
                  <a:latin typeface="Al Qabas Bold" panose="00000800000000000000" pitchFamily="2" charset="-78"/>
                  <a:ea typeface="+mn-ea"/>
                  <a:cs typeface="Al Qabas Bold" panose="00000800000000000000" pitchFamily="2" charset="-78"/>
                </a:rPr>
                <a:t> من الطلاب بنسبة </a:t>
              </a:r>
              <a:r>
                <a:rPr kumimoji="0" lang="ar-SA" sz="1800" b="0" i="0" u="none" strike="noStrike" kern="1200" cap="none" spc="0" normalizeH="0" baseline="0" noProof="0" dirty="0">
                  <a:ln>
                    <a:noFill/>
                  </a:ln>
                  <a:solidFill>
                    <a:srgbClr val="FFC125"/>
                  </a:solidFill>
                  <a:effectLst/>
                  <a:uLnTx/>
                  <a:uFillTx/>
                  <a:latin typeface="Al Qabas Bold" panose="00000800000000000000" pitchFamily="2" charset="-78"/>
                  <a:ea typeface="+mn-ea"/>
                  <a:cs typeface="Al Qabas Bold" panose="00000800000000000000" pitchFamily="2" charset="-78"/>
                </a:rPr>
                <a:t>31.69</a:t>
              </a:r>
              <a:r>
                <a:rPr kumimoji="0" lang="ar-EG" sz="1800" b="0" i="0" u="none" strike="noStrike" kern="1200" cap="none" spc="0" normalizeH="0" baseline="0" noProof="0" dirty="0">
                  <a:ln>
                    <a:noFill/>
                  </a:ln>
                  <a:solidFill>
                    <a:srgbClr val="FFC125"/>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FFC125"/>
                  </a:solidFill>
                  <a:effectLst/>
                  <a:uLnTx/>
                  <a:uFillTx/>
                  <a:latin typeface="Al Qabas Bold" panose="00000800000000000000" pitchFamily="2" charset="-78"/>
                  <a:ea typeface="+mn-ea"/>
                  <a:cs typeface="Al Qabas Bold" panose="00000800000000000000" pitchFamily="2" charset="-78"/>
                </a:rPr>
                <a:t>%</a:t>
              </a:r>
            </a:p>
            <a:p>
              <a:pPr marL="0" marR="0" lvl="0" indent="0" algn="ctr" defTabSz="914400" rtl="0" eaLnBrk="1" fontAlgn="auto" latinLnBrk="0" hangingPunct="1">
                <a:lnSpc>
                  <a:spcPts val="2100"/>
                </a:lnSpc>
                <a:spcBef>
                  <a:spcPts val="0"/>
                </a:spcBef>
                <a:spcAft>
                  <a:spcPts val="0"/>
                </a:spcAft>
                <a:buClrTx/>
                <a:buSzTx/>
                <a:buFontTx/>
                <a:buNone/>
                <a:tabLst/>
                <a:defRPr/>
              </a:pPr>
              <a:r>
                <a:rPr lang="ar-EG" dirty="0">
                  <a:solidFill>
                    <a:srgbClr val="FFC125"/>
                  </a:solidFill>
                  <a:latin typeface="Al Qabas Bold" panose="00000800000000000000" pitchFamily="2" charset="-78"/>
                  <a:cs typeface="Al Qabas Bold" panose="00000800000000000000" pitchFamily="2" charset="-78"/>
                </a:rPr>
                <a:t>إ</a:t>
              </a:r>
              <a:r>
                <a:rPr kumimoji="0" lang="ar-EG" sz="1800" b="0" i="0" u="none" strike="noStrike" kern="1200" cap="none" spc="0" normalizeH="0" baseline="0" noProof="0" dirty="0">
                  <a:ln>
                    <a:noFill/>
                  </a:ln>
                  <a:solidFill>
                    <a:srgbClr val="FFC125"/>
                  </a:solidFill>
                  <a:effectLst/>
                  <a:uLnTx/>
                  <a:uFillTx/>
                  <a:latin typeface="Al Qabas Bold" panose="00000800000000000000" pitchFamily="2" charset="-78"/>
                  <a:ea typeface="+mn-ea"/>
                  <a:cs typeface="Al Qabas Bold" panose="00000800000000000000" pitchFamily="2" charset="-78"/>
                </a:rPr>
                <a:t>ستخدام خفيف</a:t>
              </a:r>
            </a:p>
          </p:txBody>
        </p:sp>
      </p:grpSp>
      <p:sp>
        <p:nvSpPr>
          <p:cNvPr id="42" name="Circle">
            <a:extLst>
              <a:ext uri="{FF2B5EF4-FFF2-40B4-BE49-F238E27FC236}">
                <a16:creationId xmlns:a16="http://schemas.microsoft.com/office/drawing/2014/main" id="{5CE06E38-600B-BFEF-DE44-1CA75E987CB3}"/>
              </a:ext>
            </a:extLst>
          </p:cNvPr>
          <p:cNvSpPr/>
          <p:nvPr/>
        </p:nvSpPr>
        <p:spPr>
          <a:xfrm>
            <a:off x="2135392" y="4971165"/>
            <a:ext cx="280443" cy="280443"/>
          </a:xfrm>
          <a:prstGeom prst="ellipse">
            <a:avLst/>
          </a:prstGeom>
          <a:solidFill>
            <a:srgbClr val="C13018">
              <a:lumMod val="75000"/>
            </a:srgbClr>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43" name="Circle">
            <a:extLst>
              <a:ext uri="{FF2B5EF4-FFF2-40B4-BE49-F238E27FC236}">
                <a16:creationId xmlns:a16="http://schemas.microsoft.com/office/drawing/2014/main" id="{EAC136C5-F656-36F5-30A6-C0FD3A6D9676}"/>
              </a:ext>
            </a:extLst>
          </p:cNvPr>
          <p:cNvSpPr/>
          <p:nvPr/>
        </p:nvSpPr>
        <p:spPr>
          <a:xfrm>
            <a:off x="2135392" y="2291321"/>
            <a:ext cx="280443" cy="280443"/>
          </a:xfrm>
          <a:prstGeom prst="ellipse">
            <a:avLst/>
          </a:prstGeom>
          <a:solidFill>
            <a:srgbClr val="FFCC4C"/>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44" name="Circle">
            <a:extLst>
              <a:ext uri="{FF2B5EF4-FFF2-40B4-BE49-F238E27FC236}">
                <a16:creationId xmlns:a16="http://schemas.microsoft.com/office/drawing/2014/main" id="{99D0A03E-8DAC-F712-5DCD-D5E7DFA6FA2D}"/>
              </a:ext>
            </a:extLst>
          </p:cNvPr>
          <p:cNvSpPr/>
          <p:nvPr/>
        </p:nvSpPr>
        <p:spPr>
          <a:xfrm>
            <a:off x="9799102" y="2300557"/>
            <a:ext cx="280443" cy="280443"/>
          </a:xfrm>
          <a:prstGeom prst="ellipse">
            <a:avLst/>
          </a:prstGeom>
          <a:solidFill>
            <a:srgbClr val="F7931F"/>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45" name="Circle">
            <a:extLst>
              <a:ext uri="{FF2B5EF4-FFF2-40B4-BE49-F238E27FC236}">
                <a16:creationId xmlns:a16="http://schemas.microsoft.com/office/drawing/2014/main" id="{4EEF24E5-4E55-D287-63E6-779514DDF18C}"/>
              </a:ext>
            </a:extLst>
          </p:cNvPr>
          <p:cNvSpPr/>
          <p:nvPr/>
        </p:nvSpPr>
        <p:spPr>
          <a:xfrm>
            <a:off x="9799102" y="4980401"/>
            <a:ext cx="280443" cy="280443"/>
          </a:xfrm>
          <a:prstGeom prst="ellipse">
            <a:avLst/>
          </a:prstGeom>
          <a:solidFill>
            <a:srgbClr val="C13018"/>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endParaRPr>
          </a:p>
        </p:txBody>
      </p:sp>
      <p:sp>
        <p:nvSpPr>
          <p:cNvPr id="48" name="TextBox 47">
            <a:extLst>
              <a:ext uri="{FF2B5EF4-FFF2-40B4-BE49-F238E27FC236}">
                <a16:creationId xmlns:a16="http://schemas.microsoft.com/office/drawing/2014/main" id="{EDC7F31A-492C-378D-0DA8-CE75B35402F0}"/>
              </a:ext>
            </a:extLst>
          </p:cNvPr>
          <p:cNvSpPr txBox="1"/>
          <p:nvPr/>
        </p:nvSpPr>
        <p:spPr>
          <a:xfrm>
            <a:off x="5467913" y="3722901"/>
            <a:ext cx="1256173" cy="850874"/>
          </a:xfrm>
          <a:prstGeom prst="rect">
            <a:avLst/>
          </a:prstGeom>
          <a:noFill/>
        </p:spPr>
        <p:txBody>
          <a:bodyPr wrap="square">
            <a:spAutoFit/>
          </a:bodyPr>
          <a:lstStyle/>
          <a:p>
            <a:pPr algn="ctr" rtl="1">
              <a:lnSpc>
                <a:spcPts val="2900"/>
              </a:lnSpc>
              <a:spcBef>
                <a:spcPts val="300"/>
              </a:spcBef>
              <a:spcAft>
                <a:spcPts val="300"/>
              </a:spcAft>
            </a:pPr>
            <a:r>
              <a:rPr lang="ar-SA" sz="2800" dirty="0">
                <a:solidFill>
                  <a:srgbClr val="C13018"/>
                </a:solidFill>
                <a:latin typeface="Hacen Samra" panose="02000000000000000000" pitchFamily="2" charset="-78"/>
                <a:cs typeface="Hacen Samra" panose="02000000000000000000" pitchFamily="2" charset="-78"/>
              </a:rPr>
              <a:t>درجة الممارسة</a:t>
            </a:r>
            <a:endParaRPr lang="en-US" sz="2800" dirty="0">
              <a:solidFill>
                <a:srgbClr val="C13018"/>
              </a:solidFill>
              <a:latin typeface="Hacen Samra" panose="02000000000000000000" pitchFamily="2" charset="-78"/>
              <a:cs typeface="Hacen Samra" panose="02000000000000000000" pitchFamily="2" charset="-78"/>
            </a:endParaRPr>
          </a:p>
        </p:txBody>
      </p:sp>
    </p:spTree>
    <p:extLst>
      <p:ext uri="{BB962C8B-B14F-4D97-AF65-F5344CB8AC3E}">
        <p14:creationId xmlns:p14="http://schemas.microsoft.com/office/powerpoint/2010/main" val="1398417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1FC00-D3AE-ABBF-F5B9-2EC85C2A0DB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F35E69-BBDE-BD07-7C92-61A20D0C6940}"/>
              </a:ext>
            </a:extLst>
          </p:cNvPr>
          <p:cNvSpPr txBox="1"/>
          <p:nvPr/>
        </p:nvSpPr>
        <p:spPr>
          <a:xfrm>
            <a:off x="5781527" y="2121370"/>
            <a:ext cx="5505310" cy="523220"/>
          </a:xfrm>
          <a:prstGeom prst="rect">
            <a:avLst/>
          </a:prstGeom>
          <a:noFill/>
        </p:spPr>
        <p:txBody>
          <a:bodyPr wrap="square">
            <a:spAutoFit/>
          </a:bodyPr>
          <a:lstStyle/>
          <a:p>
            <a:pPr marR="0" algn="r" rtl="1">
              <a:buNone/>
            </a:pPr>
            <a:r>
              <a:rPr lang="ar-SA" sz="2800" dirty="0">
                <a:solidFill>
                  <a:srgbClr val="595959"/>
                </a:solidFill>
                <a:latin typeface="Hacen Samra" panose="02000000000000000000" pitchFamily="2" charset="-78"/>
                <a:cs typeface="Hacen Samra" panose="02000000000000000000" pitchFamily="2" charset="-78"/>
              </a:rPr>
              <a:t>دلالة تحليلية — ال</a:t>
            </a:r>
            <a:r>
              <a:rPr lang="ar-EG" sz="2800" dirty="0">
                <a:solidFill>
                  <a:srgbClr val="595959"/>
                </a:solidFill>
                <a:latin typeface="Hacen Samra" panose="02000000000000000000" pitchFamily="2" charset="-78"/>
                <a:cs typeface="Hacen Samra" panose="02000000000000000000" pitchFamily="2" charset="-78"/>
              </a:rPr>
              <a:t>إ</a:t>
            </a:r>
            <a:r>
              <a:rPr lang="ar-SA" sz="2800" dirty="0">
                <a:solidFill>
                  <a:srgbClr val="595959"/>
                </a:solidFill>
                <a:latin typeface="Hacen Samra" panose="02000000000000000000" pitchFamily="2" charset="-78"/>
                <a:cs typeface="Hacen Samra" panose="02000000000000000000" pitchFamily="2" charset="-78"/>
              </a:rPr>
              <a:t>ستخدام غير الواعي</a:t>
            </a:r>
            <a:endParaRPr lang="ar-EG" sz="2800" dirty="0">
              <a:solidFill>
                <a:srgbClr val="595959"/>
              </a:solidFill>
              <a:latin typeface="Hacen Samra" panose="02000000000000000000" pitchFamily="2" charset="-78"/>
              <a:cs typeface="Hacen Samra" panose="02000000000000000000" pitchFamily="2" charset="-78"/>
            </a:endParaRPr>
          </a:p>
        </p:txBody>
      </p:sp>
      <p:grpSp>
        <p:nvGrpSpPr>
          <p:cNvPr id="5" name="그룹 2">
            <a:extLst>
              <a:ext uri="{FF2B5EF4-FFF2-40B4-BE49-F238E27FC236}">
                <a16:creationId xmlns:a16="http://schemas.microsoft.com/office/drawing/2014/main" id="{9E6C07A8-64A6-4EC5-AC74-7F793C24D828}"/>
              </a:ext>
            </a:extLst>
          </p:cNvPr>
          <p:cNvGrpSpPr/>
          <p:nvPr/>
        </p:nvGrpSpPr>
        <p:grpSpPr>
          <a:xfrm>
            <a:off x="1048889" y="741832"/>
            <a:ext cx="4068057" cy="5374336"/>
            <a:chOff x="4208236" y="1329133"/>
            <a:chExt cx="3928040" cy="5189358"/>
          </a:xfrm>
        </p:grpSpPr>
        <p:grpSp>
          <p:nvGrpSpPr>
            <p:cNvPr id="6" name="Graphic 26">
              <a:extLst>
                <a:ext uri="{FF2B5EF4-FFF2-40B4-BE49-F238E27FC236}">
                  <a16:creationId xmlns:a16="http://schemas.microsoft.com/office/drawing/2014/main" id="{5999C9C9-27FC-4E9A-B528-46A9E3014148}"/>
                </a:ext>
              </a:extLst>
            </p:cNvPr>
            <p:cNvGrpSpPr/>
            <p:nvPr/>
          </p:nvGrpSpPr>
          <p:grpSpPr>
            <a:xfrm>
              <a:off x="4208236" y="3329891"/>
              <a:ext cx="3928040" cy="3188600"/>
              <a:chOff x="1909260" y="41261"/>
              <a:chExt cx="8368215" cy="6792927"/>
            </a:xfrm>
          </p:grpSpPr>
          <p:sp>
            <p:nvSpPr>
              <p:cNvPr id="8" name="Freeform: Shape 7">
                <a:extLst>
                  <a:ext uri="{FF2B5EF4-FFF2-40B4-BE49-F238E27FC236}">
                    <a16:creationId xmlns:a16="http://schemas.microsoft.com/office/drawing/2014/main" id="{C95790A6-55E1-4CFA-AA6C-7B7BCB880DB5}"/>
                  </a:ext>
                </a:extLst>
              </p:cNvPr>
              <p:cNvSpPr/>
              <p:nvPr/>
            </p:nvSpPr>
            <p:spPr>
              <a:xfrm>
                <a:off x="3138487" y="1204913"/>
                <a:ext cx="2809875" cy="4229100"/>
              </a:xfrm>
              <a:custGeom>
                <a:avLst/>
                <a:gdLst>
                  <a:gd name="connsiteX0" fmla="*/ 2814638 w 2809875"/>
                  <a:gd name="connsiteY0" fmla="*/ 0 h 4229100"/>
                  <a:gd name="connsiteX1" fmla="*/ 2814638 w 2809875"/>
                  <a:gd name="connsiteY1" fmla="*/ 3486150 h 4229100"/>
                  <a:gd name="connsiteX2" fmla="*/ 0 w 2809875"/>
                  <a:gd name="connsiteY2" fmla="*/ 4229100 h 4229100"/>
                  <a:gd name="connsiteX3" fmla="*/ 71438 w 2809875"/>
                  <a:gd name="connsiteY3" fmla="*/ 1343025 h 4229100"/>
                </a:gdLst>
                <a:ahLst/>
                <a:cxnLst>
                  <a:cxn ang="0">
                    <a:pos x="connsiteX0" y="connsiteY0"/>
                  </a:cxn>
                  <a:cxn ang="0">
                    <a:pos x="connsiteX1" y="connsiteY1"/>
                  </a:cxn>
                  <a:cxn ang="0">
                    <a:pos x="connsiteX2" y="connsiteY2"/>
                  </a:cxn>
                  <a:cxn ang="0">
                    <a:pos x="connsiteX3" y="connsiteY3"/>
                  </a:cxn>
                </a:cxnLst>
                <a:rect l="l" t="t" r="r" b="b"/>
                <a:pathLst>
                  <a:path w="2809875" h="4229100">
                    <a:moveTo>
                      <a:pt x="2814638" y="0"/>
                    </a:moveTo>
                    <a:lnTo>
                      <a:pt x="2814638" y="3486150"/>
                    </a:lnTo>
                    <a:lnTo>
                      <a:pt x="0" y="4229100"/>
                    </a:lnTo>
                    <a:lnTo>
                      <a:pt x="71438" y="1343025"/>
                    </a:lnTo>
                    <a:close/>
                  </a:path>
                </a:pathLst>
              </a:custGeom>
              <a:solidFill>
                <a:srgbClr val="4592EF">
                  <a:lumMod val="5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9" name="Freeform: Shape 8">
                <a:extLst>
                  <a:ext uri="{FF2B5EF4-FFF2-40B4-BE49-F238E27FC236}">
                    <a16:creationId xmlns:a16="http://schemas.microsoft.com/office/drawing/2014/main" id="{4BE488CB-7F2C-4714-8D84-E289C75D8C34}"/>
                  </a:ext>
                </a:extLst>
              </p:cNvPr>
              <p:cNvSpPr/>
              <p:nvPr/>
            </p:nvSpPr>
            <p:spPr>
              <a:xfrm>
                <a:off x="5930914" y="1207770"/>
                <a:ext cx="2743200" cy="4219575"/>
              </a:xfrm>
              <a:custGeom>
                <a:avLst/>
                <a:gdLst>
                  <a:gd name="connsiteX0" fmla="*/ 0 w 2743200"/>
                  <a:gd name="connsiteY0" fmla="*/ 0 h 4219575"/>
                  <a:gd name="connsiteX1" fmla="*/ 6668 w 2743200"/>
                  <a:gd name="connsiteY1" fmla="*/ 3486150 h 4219575"/>
                  <a:gd name="connsiteX2" fmla="*/ 2714625 w 2743200"/>
                  <a:gd name="connsiteY2" fmla="*/ 4226243 h 4219575"/>
                  <a:gd name="connsiteX3" fmla="*/ 2746058 w 2743200"/>
                  <a:gd name="connsiteY3" fmla="*/ 1337310 h 4219575"/>
                </a:gdLst>
                <a:ahLst/>
                <a:cxnLst>
                  <a:cxn ang="0">
                    <a:pos x="connsiteX0" y="connsiteY0"/>
                  </a:cxn>
                  <a:cxn ang="0">
                    <a:pos x="connsiteX1" y="connsiteY1"/>
                  </a:cxn>
                  <a:cxn ang="0">
                    <a:pos x="connsiteX2" y="connsiteY2"/>
                  </a:cxn>
                  <a:cxn ang="0">
                    <a:pos x="connsiteX3" y="connsiteY3"/>
                  </a:cxn>
                </a:cxnLst>
                <a:rect l="l" t="t" r="r" b="b"/>
                <a:pathLst>
                  <a:path w="2743200" h="4219575">
                    <a:moveTo>
                      <a:pt x="0" y="0"/>
                    </a:moveTo>
                    <a:lnTo>
                      <a:pt x="6668" y="3486150"/>
                    </a:lnTo>
                    <a:lnTo>
                      <a:pt x="2714625" y="4226243"/>
                    </a:lnTo>
                    <a:lnTo>
                      <a:pt x="2746058" y="1337310"/>
                    </a:lnTo>
                    <a:close/>
                  </a:path>
                </a:pathLst>
              </a:custGeom>
              <a:solidFill>
                <a:srgbClr val="4592EF">
                  <a:lumMod val="75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Arial Unicode MS"/>
                  <a:cs typeface="+mn-cs"/>
                </a:endParaRPr>
              </a:p>
            </p:txBody>
          </p:sp>
          <p:sp>
            <p:nvSpPr>
              <p:cNvPr id="10" name="Freeform: Shape 9">
                <a:extLst>
                  <a:ext uri="{FF2B5EF4-FFF2-40B4-BE49-F238E27FC236}">
                    <a16:creationId xmlns:a16="http://schemas.microsoft.com/office/drawing/2014/main" id="{DC5A2CAB-140D-42B5-B44C-C16D725D3CBF}"/>
                  </a:ext>
                </a:extLst>
              </p:cNvPr>
              <p:cNvSpPr/>
              <p:nvPr/>
            </p:nvSpPr>
            <p:spPr>
              <a:xfrm>
                <a:off x="2310764" y="41261"/>
                <a:ext cx="3638549" cy="2524126"/>
              </a:xfrm>
              <a:custGeom>
                <a:avLst/>
                <a:gdLst>
                  <a:gd name="connsiteX0" fmla="*/ 3642360 w 3638550"/>
                  <a:gd name="connsiteY0" fmla="*/ 1185863 h 2524125"/>
                  <a:gd name="connsiteX1" fmla="*/ 2727960 w 3638550"/>
                  <a:gd name="connsiteY1" fmla="*/ 0 h 2524125"/>
                  <a:gd name="connsiteX2" fmla="*/ 0 w 3638550"/>
                  <a:gd name="connsiteY2" fmla="*/ 1385888 h 2524125"/>
                  <a:gd name="connsiteX3" fmla="*/ 899160 w 3638550"/>
                  <a:gd name="connsiteY3" fmla="*/ 2528888 h 2524125"/>
                </a:gdLst>
                <a:ahLst/>
                <a:cxnLst>
                  <a:cxn ang="0">
                    <a:pos x="connsiteX0" y="connsiteY0"/>
                  </a:cxn>
                  <a:cxn ang="0">
                    <a:pos x="connsiteX1" y="connsiteY1"/>
                  </a:cxn>
                  <a:cxn ang="0">
                    <a:pos x="connsiteX2" y="connsiteY2"/>
                  </a:cxn>
                  <a:cxn ang="0">
                    <a:pos x="connsiteX3" y="connsiteY3"/>
                  </a:cxn>
                </a:cxnLst>
                <a:rect l="l" t="t" r="r" b="b"/>
                <a:pathLst>
                  <a:path w="3638550" h="2524125">
                    <a:moveTo>
                      <a:pt x="3642360" y="1185863"/>
                    </a:moveTo>
                    <a:lnTo>
                      <a:pt x="2727960" y="0"/>
                    </a:lnTo>
                    <a:lnTo>
                      <a:pt x="0" y="1385888"/>
                    </a:lnTo>
                    <a:lnTo>
                      <a:pt x="899160" y="2528888"/>
                    </a:lnTo>
                    <a:close/>
                  </a:path>
                </a:pathLst>
              </a:custGeom>
              <a:solidFill>
                <a:srgbClr val="4592EF"/>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11" name="Freeform: Shape 10">
                <a:extLst>
                  <a:ext uri="{FF2B5EF4-FFF2-40B4-BE49-F238E27FC236}">
                    <a16:creationId xmlns:a16="http://schemas.microsoft.com/office/drawing/2014/main" id="{CFC524A4-AF85-46B5-BD05-C32E0AAF7603}"/>
                  </a:ext>
                </a:extLst>
              </p:cNvPr>
              <p:cNvSpPr/>
              <p:nvPr/>
            </p:nvSpPr>
            <p:spPr>
              <a:xfrm>
                <a:off x="5930914" y="41261"/>
                <a:ext cx="3629024" cy="2524126"/>
              </a:xfrm>
              <a:custGeom>
                <a:avLst/>
                <a:gdLst>
                  <a:gd name="connsiteX0" fmla="*/ 900113 w 3629025"/>
                  <a:gd name="connsiteY0" fmla="*/ 0 h 2524125"/>
                  <a:gd name="connsiteX1" fmla="*/ 0 w 3629025"/>
                  <a:gd name="connsiteY1" fmla="*/ 1185863 h 2524125"/>
                  <a:gd name="connsiteX2" fmla="*/ 2743200 w 3629025"/>
                  <a:gd name="connsiteY2" fmla="*/ 2528888 h 2524125"/>
                  <a:gd name="connsiteX3" fmla="*/ 3629025 w 3629025"/>
                  <a:gd name="connsiteY3" fmla="*/ 1385888 h 2524125"/>
                </a:gdLst>
                <a:ahLst/>
                <a:cxnLst>
                  <a:cxn ang="0">
                    <a:pos x="connsiteX0" y="connsiteY0"/>
                  </a:cxn>
                  <a:cxn ang="0">
                    <a:pos x="connsiteX1" y="connsiteY1"/>
                  </a:cxn>
                  <a:cxn ang="0">
                    <a:pos x="connsiteX2" y="connsiteY2"/>
                  </a:cxn>
                  <a:cxn ang="0">
                    <a:pos x="connsiteX3" y="connsiteY3"/>
                  </a:cxn>
                </a:cxnLst>
                <a:rect l="l" t="t" r="r" b="b"/>
                <a:pathLst>
                  <a:path w="3629025" h="2524125">
                    <a:moveTo>
                      <a:pt x="900113" y="0"/>
                    </a:moveTo>
                    <a:lnTo>
                      <a:pt x="0" y="1185863"/>
                    </a:lnTo>
                    <a:lnTo>
                      <a:pt x="2743200" y="2528888"/>
                    </a:lnTo>
                    <a:lnTo>
                      <a:pt x="3629025" y="1385888"/>
                    </a:lnTo>
                    <a:close/>
                  </a:path>
                </a:pathLst>
              </a:custGeom>
              <a:solidFill>
                <a:srgbClr val="4592EF"/>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12" name="Freeform: Shape 11">
                <a:extLst>
                  <a:ext uri="{FF2B5EF4-FFF2-40B4-BE49-F238E27FC236}">
                    <a16:creationId xmlns:a16="http://schemas.microsoft.com/office/drawing/2014/main" id="{F7FEA517-6779-4CA7-90ED-93ED7D54C8B9}"/>
                  </a:ext>
                </a:extLst>
              </p:cNvPr>
              <p:cNvSpPr/>
              <p:nvPr/>
            </p:nvSpPr>
            <p:spPr>
              <a:xfrm>
                <a:off x="3138487" y="2547938"/>
                <a:ext cx="2809875" cy="4286250"/>
              </a:xfrm>
              <a:custGeom>
                <a:avLst/>
                <a:gdLst>
                  <a:gd name="connsiteX0" fmla="*/ 2814638 w 2809875"/>
                  <a:gd name="connsiteY0" fmla="*/ 1385888 h 4286250"/>
                  <a:gd name="connsiteX1" fmla="*/ 2814638 w 2809875"/>
                  <a:gd name="connsiteY1" fmla="*/ 4286250 h 4286250"/>
                  <a:gd name="connsiteX2" fmla="*/ 0 w 2809875"/>
                  <a:gd name="connsiteY2" fmla="*/ 2886075 h 4286250"/>
                  <a:gd name="connsiteX3" fmla="*/ 71438 w 2809875"/>
                  <a:gd name="connsiteY3" fmla="*/ 0 h 4286250"/>
                </a:gdLst>
                <a:ahLst/>
                <a:cxnLst>
                  <a:cxn ang="0">
                    <a:pos x="connsiteX0" y="connsiteY0"/>
                  </a:cxn>
                  <a:cxn ang="0">
                    <a:pos x="connsiteX1" y="connsiteY1"/>
                  </a:cxn>
                  <a:cxn ang="0">
                    <a:pos x="connsiteX2" y="connsiteY2"/>
                  </a:cxn>
                  <a:cxn ang="0">
                    <a:pos x="connsiteX3" y="connsiteY3"/>
                  </a:cxn>
                </a:cxnLst>
                <a:rect l="l" t="t" r="r" b="b"/>
                <a:pathLst>
                  <a:path w="2809875" h="4286250">
                    <a:moveTo>
                      <a:pt x="2814638" y="1385888"/>
                    </a:moveTo>
                    <a:lnTo>
                      <a:pt x="2814638" y="4286250"/>
                    </a:lnTo>
                    <a:lnTo>
                      <a:pt x="0" y="2886075"/>
                    </a:lnTo>
                    <a:lnTo>
                      <a:pt x="71438" y="0"/>
                    </a:lnTo>
                    <a:close/>
                  </a:path>
                </a:pathLst>
              </a:custGeom>
              <a:solidFill>
                <a:srgbClr val="4592EF">
                  <a:lumMod val="60000"/>
                  <a:lumOff val="4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13" name="Freeform: Shape 12">
                <a:extLst>
                  <a:ext uri="{FF2B5EF4-FFF2-40B4-BE49-F238E27FC236}">
                    <a16:creationId xmlns:a16="http://schemas.microsoft.com/office/drawing/2014/main" id="{C366964A-4E9C-4450-B8B3-B30F9512DC69}"/>
                  </a:ext>
                </a:extLst>
              </p:cNvPr>
              <p:cNvSpPr/>
              <p:nvPr/>
            </p:nvSpPr>
            <p:spPr>
              <a:xfrm>
                <a:off x="5930914" y="2547937"/>
                <a:ext cx="2743200" cy="4286249"/>
              </a:xfrm>
              <a:custGeom>
                <a:avLst/>
                <a:gdLst>
                  <a:gd name="connsiteX0" fmla="*/ 2714625 w 2743200"/>
                  <a:gd name="connsiteY0" fmla="*/ 2886075 h 4286250"/>
                  <a:gd name="connsiteX1" fmla="*/ 0 w 2743200"/>
                  <a:gd name="connsiteY1" fmla="*/ 4286250 h 4286250"/>
                  <a:gd name="connsiteX2" fmla="*/ 0 w 2743200"/>
                  <a:gd name="connsiteY2" fmla="*/ 1385888 h 4286250"/>
                  <a:gd name="connsiteX3" fmla="*/ 2743200 w 2743200"/>
                  <a:gd name="connsiteY3" fmla="*/ 0 h 4286250"/>
                </a:gdLst>
                <a:ahLst/>
                <a:cxnLst>
                  <a:cxn ang="0">
                    <a:pos x="connsiteX0" y="connsiteY0"/>
                  </a:cxn>
                  <a:cxn ang="0">
                    <a:pos x="connsiteX1" y="connsiteY1"/>
                  </a:cxn>
                  <a:cxn ang="0">
                    <a:pos x="connsiteX2" y="connsiteY2"/>
                  </a:cxn>
                  <a:cxn ang="0">
                    <a:pos x="connsiteX3" y="connsiteY3"/>
                  </a:cxn>
                </a:cxnLst>
                <a:rect l="l" t="t" r="r" b="b"/>
                <a:pathLst>
                  <a:path w="2743200" h="4286250">
                    <a:moveTo>
                      <a:pt x="2714625" y="2886075"/>
                    </a:moveTo>
                    <a:lnTo>
                      <a:pt x="0" y="4286250"/>
                    </a:lnTo>
                    <a:lnTo>
                      <a:pt x="0" y="1385888"/>
                    </a:lnTo>
                    <a:lnTo>
                      <a:pt x="2743200" y="0"/>
                    </a:lnTo>
                    <a:close/>
                  </a:path>
                </a:pathLst>
              </a:custGeom>
              <a:solidFill>
                <a:srgbClr val="4592EF">
                  <a:lumMod val="75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14" name="Freeform: Shape 13">
                <a:extLst>
                  <a:ext uri="{FF2B5EF4-FFF2-40B4-BE49-F238E27FC236}">
                    <a16:creationId xmlns:a16="http://schemas.microsoft.com/office/drawing/2014/main" id="{A0098C7F-57EC-44F8-9D42-01437828C8E3}"/>
                  </a:ext>
                </a:extLst>
              </p:cNvPr>
              <p:cNvSpPr/>
              <p:nvPr/>
            </p:nvSpPr>
            <p:spPr>
              <a:xfrm>
                <a:off x="5953125" y="2433638"/>
                <a:ext cx="4324350" cy="1495425"/>
              </a:xfrm>
              <a:custGeom>
                <a:avLst/>
                <a:gdLst>
                  <a:gd name="connsiteX0" fmla="*/ 0 w 4324350"/>
                  <a:gd name="connsiteY0" fmla="*/ 1500188 h 1495425"/>
                  <a:gd name="connsiteX1" fmla="*/ 1543050 w 4324350"/>
                  <a:gd name="connsiteY1" fmla="*/ 1427798 h 1495425"/>
                  <a:gd name="connsiteX2" fmla="*/ 4329113 w 4324350"/>
                  <a:gd name="connsiteY2" fmla="*/ 0 h 1495425"/>
                  <a:gd name="connsiteX3" fmla="*/ 2743200 w 4324350"/>
                  <a:gd name="connsiteY3" fmla="*/ 114300 h 1495425"/>
                </a:gdLst>
                <a:ahLst/>
                <a:cxnLst>
                  <a:cxn ang="0">
                    <a:pos x="connsiteX0" y="connsiteY0"/>
                  </a:cxn>
                  <a:cxn ang="0">
                    <a:pos x="connsiteX1" y="connsiteY1"/>
                  </a:cxn>
                  <a:cxn ang="0">
                    <a:pos x="connsiteX2" y="connsiteY2"/>
                  </a:cxn>
                  <a:cxn ang="0">
                    <a:pos x="connsiteX3" y="connsiteY3"/>
                  </a:cxn>
                </a:cxnLst>
                <a:rect l="l" t="t" r="r" b="b"/>
                <a:pathLst>
                  <a:path w="4324350" h="1495425">
                    <a:moveTo>
                      <a:pt x="0" y="1500188"/>
                    </a:moveTo>
                    <a:lnTo>
                      <a:pt x="1543050" y="1427798"/>
                    </a:lnTo>
                    <a:lnTo>
                      <a:pt x="4329113" y="0"/>
                    </a:lnTo>
                    <a:lnTo>
                      <a:pt x="2743200" y="114300"/>
                    </a:lnTo>
                    <a:close/>
                  </a:path>
                </a:pathLst>
              </a:custGeom>
              <a:solidFill>
                <a:srgbClr val="4592EF">
                  <a:lumMod val="40000"/>
                  <a:lumOff val="6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15" name="Freeform: Shape 14">
                <a:extLst>
                  <a:ext uri="{FF2B5EF4-FFF2-40B4-BE49-F238E27FC236}">
                    <a16:creationId xmlns:a16="http://schemas.microsoft.com/office/drawing/2014/main" id="{77FC925A-2A36-437E-BD72-7EC3E2557731}"/>
                  </a:ext>
                </a:extLst>
              </p:cNvPr>
              <p:cNvSpPr/>
              <p:nvPr/>
            </p:nvSpPr>
            <p:spPr>
              <a:xfrm>
                <a:off x="1909260" y="2433532"/>
                <a:ext cx="4038600" cy="1495425"/>
              </a:xfrm>
              <a:custGeom>
                <a:avLst/>
                <a:gdLst>
                  <a:gd name="connsiteX0" fmla="*/ 1300665 w 4038600"/>
                  <a:gd name="connsiteY0" fmla="*/ 114405 h 1495425"/>
                  <a:gd name="connsiteX1" fmla="*/ 4043865 w 4038600"/>
                  <a:gd name="connsiteY1" fmla="*/ 1500293 h 1495425"/>
                  <a:gd name="connsiteX2" fmla="*/ 2672265 w 4038600"/>
                  <a:gd name="connsiteY2" fmla="*/ 1427903 h 1495425"/>
                  <a:gd name="connsiteX3" fmla="*/ 502 w 4038600"/>
                  <a:gd name="connsiteY3" fmla="*/ 105 h 1495425"/>
                  <a:gd name="connsiteX4" fmla="*/ 1300665 w 4038600"/>
                  <a:gd name="connsiteY4" fmla="*/ 114405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1495425">
                    <a:moveTo>
                      <a:pt x="1300665" y="114405"/>
                    </a:moveTo>
                    <a:lnTo>
                      <a:pt x="4043865" y="1500293"/>
                    </a:lnTo>
                    <a:lnTo>
                      <a:pt x="2672265" y="1427903"/>
                    </a:lnTo>
                    <a:cubicBezTo>
                      <a:pt x="2672265" y="1427903"/>
                      <a:pt x="-42360" y="-14182"/>
                      <a:pt x="502" y="105"/>
                    </a:cubicBezTo>
                    <a:cubicBezTo>
                      <a:pt x="43365" y="14393"/>
                      <a:pt x="1300665" y="114405"/>
                      <a:pt x="1300665" y="114405"/>
                    </a:cubicBezTo>
                    <a:close/>
                  </a:path>
                </a:pathLst>
              </a:custGeom>
              <a:solidFill>
                <a:srgbClr val="4592EF">
                  <a:lumMod val="40000"/>
                  <a:lumOff val="6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grpSp>
        <p:sp>
          <p:nvSpPr>
            <p:cNvPr id="7" name="Freeform: Shape 6">
              <a:extLst>
                <a:ext uri="{FF2B5EF4-FFF2-40B4-BE49-F238E27FC236}">
                  <a16:creationId xmlns:a16="http://schemas.microsoft.com/office/drawing/2014/main" id="{72EBF565-4F53-4024-80A0-7A0FE4A7260E}"/>
                </a:ext>
              </a:extLst>
            </p:cNvPr>
            <p:cNvSpPr/>
            <p:nvPr/>
          </p:nvSpPr>
          <p:spPr>
            <a:xfrm>
              <a:off x="5191297" y="1329133"/>
              <a:ext cx="1809406" cy="2721295"/>
            </a:xfrm>
            <a:custGeom>
              <a:avLst/>
              <a:gdLst>
                <a:gd name="connsiteX0" fmla="*/ 1382768 w 2520742"/>
                <a:gd name="connsiteY0" fmla="*/ 3791123 h 3791122"/>
                <a:gd name="connsiteX1" fmla="*/ 1142742 w 2520742"/>
                <a:gd name="connsiteY1" fmla="*/ 3791123 h 3791122"/>
                <a:gd name="connsiteX2" fmla="*/ 1137277 w 2520742"/>
                <a:gd name="connsiteY2" fmla="*/ 3788846 h 3791122"/>
                <a:gd name="connsiteX3" fmla="*/ 1009293 w 2520742"/>
                <a:gd name="connsiteY3" fmla="*/ 3668605 h 3791122"/>
                <a:gd name="connsiteX4" fmla="*/ 976500 w 2520742"/>
                <a:gd name="connsiteY4" fmla="*/ 3640822 h 3791122"/>
                <a:gd name="connsiteX5" fmla="*/ 775188 w 2520742"/>
                <a:gd name="connsiteY5" fmla="*/ 3416282 h 3791122"/>
                <a:gd name="connsiteX6" fmla="*/ 771545 w 2520742"/>
                <a:gd name="connsiteY6" fmla="*/ 3403073 h 3791122"/>
                <a:gd name="connsiteX7" fmla="*/ 741029 w 2520742"/>
                <a:gd name="connsiteY7" fmla="*/ 3200395 h 3791122"/>
                <a:gd name="connsiteX8" fmla="*/ 737841 w 2520742"/>
                <a:gd name="connsiteY8" fmla="*/ 3138908 h 3791122"/>
                <a:gd name="connsiteX9" fmla="*/ 738752 w 2520742"/>
                <a:gd name="connsiteY9" fmla="*/ 2954448 h 3791122"/>
                <a:gd name="connsiteX10" fmla="*/ 739207 w 2520742"/>
                <a:gd name="connsiteY10" fmla="*/ 2936230 h 3791122"/>
                <a:gd name="connsiteX11" fmla="*/ 742395 w 2520742"/>
                <a:gd name="connsiteY11" fmla="*/ 2717155 h 3791122"/>
                <a:gd name="connsiteX12" fmla="*/ 742851 w 2520742"/>
                <a:gd name="connsiteY12" fmla="*/ 2696204 h 3791122"/>
                <a:gd name="connsiteX13" fmla="*/ 702771 w 2520742"/>
                <a:gd name="connsiteY13" fmla="*/ 2615588 h 3791122"/>
                <a:gd name="connsiteX14" fmla="*/ 645383 w 2520742"/>
                <a:gd name="connsiteY14" fmla="*/ 2476218 h 3791122"/>
                <a:gd name="connsiteX15" fmla="*/ 460467 w 2520742"/>
                <a:gd name="connsiteY15" fmla="*/ 2217063 h 3791122"/>
                <a:gd name="connsiteX16" fmla="*/ 266442 w 2520742"/>
                <a:gd name="connsiteY16" fmla="*/ 2001632 h 3791122"/>
                <a:gd name="connsiteX17" fmla="*/ 8198 w 2520742"/>
                <a:gd name="connsiteY17" fmla="*/ 1384487 h 3791122"/>
                <a:gd name="connsiteX18" fmla="*/ 0 w 2520742"/>
                <a:gd name="connsiteY18" fmla="*/ 1303871 h 3791122"/>
                <a:gd name="connsiteX19" fmla="*/ 0 w 2520742"/>
                <a:gd name="connsiteY19" fmla="*/ 1185453 h 3791122"/>
                <a:gd name="connsiteX20" fmla="*/ 2277 w 2520742"/>
                <a:gd name="connsiteY20" fmla="*/ 1172700 h 3791122"/>
                <a:gd name="connsiteX21" fmla="*/ 165331 w 2520742"/>
                <a:gd name="connsiteY21" fmla="*/ 622052 h 3791122"/>
                <a:gd name="connsiteX22" fmla="*/ 930499 w 2520742"/>
                <a:gd name="connsiteY22" fmla="*/ 38611 h 3791122"/>
                <a:gd name="connsiteX23" fmla="*/ 1477048 w 2520742"/>
                <a:gd name="connsiteY23" fmla="*/ 16294 h 3791122"/>
                <a:gd name="connsiteX24" fmla="*/ 2093281 w 2520742"/>
                <a:gd name="connsiteY24" fmla="*/ 298677 h 3791122"/>
                <a:gd name="connsiteX25" fmla="*/ 2513669 w 2520742"/>
                <a:gd name="connsiteY25" fmla="*/ 1388131 h 3791122"/>
                <a:gd name="connsiteX26" fmla="*/ 2264078 w 2520742"/>
                <a:gd name="connsiteY26" fmla="*/ 1993434 h 3791122"/>
                <a:gd name="connsiteX27" fmla="*/ 2075519 w 2520742"/>
                <a:gd name="connsiteY27" fmla="*/ 2202033 h 3791122"/>
                <a:gd name="connsiteX28" fmla="*/ 1829116 w 2520742"/>
                <a:gd name="connsiteY28" fmla="*/ 2589627 h 3791122"/>
                <a:gd name="connsiteX29" fmla="*/ 1779927 w 2520742"/>
                <a:gd name="connsiteY29" fmla="*/ 2695293 h 3791122"/>
                <a:gd name="connsiteX30" fmla="*/ 1780382 w 2520742"/>
                <a:gd name="connsiteY30" fmla="*/ 2718521 h 3791122"/>
                <a:gd name="connsiteX31" fmla="*/ 1784481 w 2520742"/>
                <a:gd name="connsiteY31" fmla="*/ 2932131 h 3791122"/>
                <a:gd name="connsiteX32" fmla="*/ 1783571 w 2520742"/>
                <a:gd name="connsiteY32" fmla="*/ 2955814 h 3791122"/>
                <a:gd name="connsiteX33" fmla="*/ 1783115 w 2520742"/>
                <a:gd name="connsiteY33" fmla="*/ 3141186 h 3791122"/>
                <a:gd name="connsiteX34" fmla="*/ 1780382 w 2520742"/>
                <a:gd name="connsiteY34" fmla="*/ 3197207 h 3791122"/>
                <a:gd name="connsiteX35" fmla="*/ 1750778 w 2520742"/>
                <a:gd name="connsiteY35" fmla="*/ 3402618 h 3791122"/>
                <a:gd name="connsiteX36" fmla="*/ 1747134 w 2520742"/>
                <a:gd name="connsiteY36" fmla="*/ 3415826 h 3791122"/>
                <a:gd name="connsiteX37" fmla="*/ 1543089 w 2520742"/>
                <a:gd name="connsiteY37" fmla="*/ 3640367 h 3791122"/>
                <a:gd name="connsiteX38" fmla="*/ 1512574 w 2520742"/>
                <a:gd name="connsiteY38" fmla="*/ 3667239 h 3791122"/>
                <a:gd name="connsiteX39" fmla="*/ 1399620 w 2520742"/>
                <a:gd name="connsiteY39" fmla="*/ 3786568 h 3791122"/>
                <a:gd name="connsiteX40" fmla="*/ 1382768 w 2520742"/>
                <a:gd name="connsiteY40" fmla="*/ 3791123 h 3791122"/>
                <a:gd name="connsiteX41" fmla="*/ 1561307 w 2520742"/>
                <a:gd name="connsiteY41" fmla="*/ 1757051 h 3791122"/>
                <a:gd name="connsiteX42" fmla="*/ 1573149 w 2520742"/>
                <a:gd name="connsiteY42" fmla="*/ 1704218 h 3791122"/>
                <a:gd name="connsiteX43" fmla="*/ 1716163 w 2520742"/>
                <a:gd name="connsiteY43" fmla="*/ 1844499 h 3791122"/>
                <a:gd name="connsiteX44" fmla="*/ 1791313 w 2520742"/>
                <a:gd name="connsiteY44" fmla="*/ 1818083 h 3791122"/>
                <a:gd name="connsiteX45" fmla="*/ 1839136 w 2520742"/>
                <a:gd name="connsiteY45" fmla="*/ 1725169 h 3791122"/>
                <a:gd name="connsiteX46" fmla="*/ 1785848 w 2520742"/>
                <a:gd name="connsiteY46" fmla="*/ 1624969 h 3791122"/>
                <a:gd name="connsiteX47" fmla="*/ 1744857 w 2520742"/>
                <a:gd name="connsiteY47" fmla="*/ 1595364 h 3791122"/>
                <a:gd name="connsiteX48" fmla="*/ 1748956 w 2520742"/>
                <a:gd name="connsiteY48" fmla="*/ 1542075 h 3791122"/>
                <a:gd name="connsiteX49" fmla="*/ 1650577 w 2520742"/>
                <a:gd name="connsiteY49" fmla="*/ 1467381 h 3791122"/>
                <a:gd name="connsiteX50" fmla="*/ 1572238 w 2520742"/>
                <a:gd name="connsiteY50" fmla="*/ 1504728 h 3791122"/>
                <a:gd name="connsiteX51" fmla="*/ 1540812 w 2520742"/>
                <a:gd name="connsiteY51" fmla="*/ 1486054 h 3791122"/>
                <a:gd name="connsiteX52" fmla="*/ 1470671 w 2520742"/>
                <a:gd name="connsiteY52" fmla="*/ 1474668 h 3791122"/>
                <a:gd name="connsiteX53" fmla="*/ 1369560 w 2520742"/>
                <a:gd name="connsiteY53" fmla="*/ 1547086 h 3791122"/>
                <a:gd name="connsiteX54" fmla="*/ 1383679 w 2520742"/>
                <a:gd name="connsiteY54" fmla="*/ 1800775 h 3791122"/>
                <a:gd name="connsiteX55" fmla="*/ 1411917 w 2520742"/>
                <a:gd name="connsiteY55" fmla="*/ 1838123 h 3791122"/>
                <a:gd name="connsiteX56" fmla="*/ 1352253 w 2520742"/>
                <a:gd name="connsiteY56" fmla="*/ 1940145 h 3791122"/>
                <a:gd name="connsiteX57" fmla="*/ 1368194 w 2520742"/>
                <a:gd name="connsiteY57" fmla="*/ 2159675 h 3791122"/>
                <a:gd name="connsiteX58" fmla="*/ 1528970 w 2520742"/>
                <a:gd name="connsiteY58" fmla="*/ 2227539 h 3791122"/>
                <a:gd name="connsiteX59" fmla="*/ 1645112 w 2520742"/>
                <a:gd name="connsiteY59" fmla="*/ 2163319 h 3791122"/>
                <a:gd name="connsiteX60" fmla="*/ 1666063 w 2520742"/>
                <a:gd name="connsiteY60" fmla="*/ 2159220 h 3791122"/>
                <a:gd name="connsiteX61" fmla="*/ 1721628 w 2520742"/>
                <a:gd name="connsiteY61" fmla="*/ 2173795 h 3791122"/>
                <a:gd name="connsiteX62" fmla="*/ 1866919 w 2520742"/>
                <a:gd name="connsiteY62" fmla="*/ 2113674 h 3791122"/>
                <a:gd name="connsiteX63" fmla="*/ 1891969 w 2520742"/>
                <a:gd name="connsiteY63" fmla="*/ 2032603 h 3791122"/>
                <a:gd name="connsiteX64" fmla="*/ 1891969 w 2520742"/>
                <a:gd name="connsiteY64" fmla="*/ 1965195 h 3791122"/>
                <a:gd name="connsiteX65" fmla="*/ 1931139 w 2520742"/>
                <a:gd name="connsiteY65" fmla="*/ 1971572 h 3791122"/>
                <a:gd name="connsiteX66" fmla="*/ 2122431 w 2520742"/>
                <a:gd name="connsiteY66" fmla="*/ 1813528 h 3791122"/>
                <a:gd name="connsiteX67" fmla="*/ 2116054 w 2520742"/>
                <a:gd name="connsiteY67" fmla="*/ 1712872 h 3791122"/>
                <a:gd name="connsiteX68" fmla="*/ 2116054 w 2520742"/>
                <a:gd name="connsiteY68" fmla="*/ 1712872 h 3791122"/>
                <a:gd name="connsiteX69" fmla="*/ 2124253 w 2520742"/>
                <a:gd name="connsiteY69" fmla="*/ 1709684 h 3791122"/>
                <a:gd name="connsiteX70" fmla="*/ 2252236 w 2520742"/>
                <a:gd name="connsiteY70" fmla="*/ 1617681 h 3791122"/>
                <a:gd name="connsiteX71" fmla="*/ 2280019 w 2520742"/>
                <a:gd name="connsiteY71" fmla="*/ 1238741 h 3791122"/>
                <a:gd name="connsiteX72" fmla="*/ 2123797 w 2520742"/>
                <a:gd name="connsiteY72" fmla="*/ 1150382 h 3791122"/>
                <a:gd name="connsiteX73" fmla="*/ 2015854 w 2520742"/>
                <a:gd name="connsiteY73" fmla="*/ 1284287 h 3791122"/>
                <a:gd name="connsiteX74" fmla="*/ 2029973 w 2520742"/>
                <a:gd name="connsiteY74" fmla="*/ 1335298 h 3791122"/>
                <a:gd name="connsiteX75" fmla="*/ 1925673 w 2520742"/>
                <a:gd name="connsiteY75" fmla="*/ 1309337 h 3791122"/>
                <a:gd name="connsiteX76" fmla="*/ 1784481 w 2520742"/>
                <a:gd name="connsiteY76" fmla="*/ 1359893 h 3791122"/>
                <a:gd name="connsiteX77" fmla="*/ 1753055 w 2520742"/>
                <a:gd name="connsiteY77" fmla="*/ 1423201 h 3791122"/>
                <a:gd name="connsiteX78" fmla="*/ 1758520 w 2520742"/>
                <a:gd name="connsiteY78" fmla="*/ 1441875 h 3791122"/>
                <a:gd name="connsiteX79" fmla="*/ 1807710 w 2520742"/>
                <a:gd name="connsiteY79" fmla="*/ 1548452 h 3791122"/>
                <a:gd name="connsiteX80" fmla="*/ 1823651 w 2520742"/>
                <a:gd name="connsiteY80" fmla="*/ 1580789 h 3791122"/>
                <a:gd name="connsiteX81" fmla="*/ 1888781 w 2520742"/>
                <a:gd name="connsiteY81" fmla="*/ 1767527 h 3791122"/>
                <a:gd name="connsiteX82" fmla="*/ 1743035 w 2520742"/>
                <a:gd name="connsiteY82" fmla="*/ 1895966 h 3791122"/>
                <a:gd name="connsiteX83" fmla="*/ 1710697 w 2520742"/>
                <a:gd name="connsiteY83" fmla="*/ 1926026 h 3791122"/>
                <a:gd name="connsiteX84" fmla="*/ 1588179 w 2520742"/>
                <a:gd name="connsiteY84" fmla="*/ 2056287 h 3791122"/>
                <a:gd name="connsiteX85" fmla="*/ 1568595 w 2520742"/>
                <a:gd name="connsiteY85" fmla="*/ 2005275 h 3791122"/>
                <a:gd name="connsiteX86" fmla="*/ 1662874 w 2520742"/>
                <a:gd name="connsiteY86" fmla="*/ 1871371 h 3791122"/>
                <a:gd name="connsiteX87" fmla="*/ 1561307 w 2520742"/>
                <a:gd name="connsiteY87" fmla="*/ 1757051 h 3791122"/>
                <a:gd name="connsiteX88" fmla="*/ 776555 w 2520742"/>
                <a:gd name="connsiteY88" fmla="*/ 1591265 h 3791122"/>
                <a:gd name="connsiteX89" fmla="*/ 709602 w 2520742"/>
                <a:gd name="connsiteY89" fmla="*/ 1654118 h 3791122"/>
                <a:gd name="connsiteX90" fmla="*/ 685919 w 2520742"/>
                <a:gd name="connsiteY90" fmla="*/ 1756596 h 3791122"/>
                <a:gd name="connsiteX91" fmla="*/ 805248 w 2520742"/>
                <a:gd name="connsiteY91" fmla="*/ 1843133 h 3791122"/>
                <a:gd name="connsiteX92" fmla="*/ 949173 w 2520742"/>
                <a:gd name="connsiteY92" fmla="*/ 1705585 h 3791122"/>
                <a:gd name="connsiteX93" fmla="*/ 960104 w 2520742"/>
                <a:gd name="connsiteY93" fmla="*/ 1756140 h 3791122"/>
                <a:gd name="connsiteX94" fmla="*/ 858992 w 2520742"/>
                <a:gd name="connsiteY94" fmla="*/ 1861806 h 3791122"/>
                <a:gd name="connsiteX95" fmla="*/ 953272 w 2520742"/>
                <a:gd name="connsiteY95" fmla="*/ 2004820 h 3791122"/>
                <a:gd name="connsiteX96" fmla="*/ 933232 w 2520742"/>
                <a:gd name="connsiteY96" fmla="*/ 2055376 h 3791122"/>
                <a:gd name="connsiteX97" fmla="*/ 804338 w 2520742"/>
                <a:gd name="connsiteY97" fmla="*/ 1901431 h 3791122"/>
                <a:gd name="connsiteX98" fmla="*/ 746494 w 2520742"/>
                <a:gd name="connsiteY98" fmla="*/ 1885946 h 3791122"/>
                <a:gd name="connsiteX99" fmla="*/ 627165 w 2520742"/>
                <a:gd name="connsiteY99" fmla="*/ 1711050 h 3791122"/>
                <a:gd name="connsiteX100" fmla="*/ 703681 w 2520742"/>
                <a:gd name="connsiteY100" fmla="*/ 1573502 h 3791122"/>
                <a:gd name="connsiteX101" fmla="*/ 712791 w 2520742"/>
                <a:gd name="connsiteY101" fmla="*/ 1557561 h 3791122"/>
                <a:gd name="connsiteX102" fmla="*/ 764257 w 2520742"/>
                <a:gd name="connsiteY102" fmla="*/ 1438231 h 3791122"/>
                <a:gd name="connsiteX103" fmla="*/ 768812 w 2520742"/>
                <a:gd name="connsiteY103" fmla="*/ 1426389 h 3791122"/>
                <a:gd name="connsiteX104" fmla="*/ 716890 w 2520742"/>
                <a:gd name="connsiteY104" fmla="*/ 1337120 h 3791122"/>
                <a:gd name="connsiteX105" fmla="*/ 578431 w 2520742"/>
                <a:gd name="connsiteY105" fmla="*/ 1310248 h 3791122"/>
                <a:gd name="connsiteX106" fmla="*/ 490527 w 2520742"/>
                <a:gd name="connsiteY106" fmla="*/ 1335298 h 3791122"/>
                <a:gd name="connsiteX107" fmla="*/ 503736 w 2520742"/>
                <a:gd name="connsiteY107" fmla="*/ 1290208 h 3791122"/>
                <a:gd name="connsiteX108" fmla="*/ 373930 w 2520742"/>
                <a:gd name="connsiteY108" fmla="*/ 1148561 h 3791122"/>
                <a:gd name="connsiteX109" fmla="*/ 227729 w 2520742"/>
                <a:gd name="connsiteY109" fmla="*/ 1266524 h 3791122"/>
                <a:gd name="connsiteX110" fmla="*/ 209966 w 2520742"/>
                <a:gd name="connsiteY110" fmla="*/ 1483777 h 3791122"/>
                <a:gd name="connsiteX111" fmla="*/ 379851 w 2520742"/>
                <a:gd name="connsiteY111" fmla="*/ 1701030 h 3791122"/>
                <a:gd name="connsiteX112" fmla="*/ 408090 w 2520742"/>
                <a:gd name="connsiteY112" fmla="*/ 1711961 h 3791122"/>
                <a:gd name="connsiteX113" fmla="*/ 398981 w 2520742"/>
                <a:gd name="connsiteY113" fmla="*/ 1763883 h 3791122"/>
                <a:gd name="connsiteX114" fmla="*/ 398525 w 2520742"/>
                <a:gd name="connsiteY114" fmla="*/ 1817172 h 3791122"/>
                <a:gd name="connsiteX115" fmla="*/ 564312 w 2520742"/>
                <a:gd name="connsiteY115" fmla="*/ 1971116 h 3791122"/>
                <a:gd name="connsiteX116" fmla="*/ 629442 w 2520742"/>
                <a:gd name="connsiteY116" fmla="*/ 1963829 h 3791122"/>
                <a:gd name="connsiteX117" fmla="*/ 628531 w 2520742"/>
                <a:gd name="connsiteY117" fmla="*/ 1979314 h 3791122"/>
                <a:gd name="connsiteX118" fmla="*/ 633086 w 2520742"/>
                <a:gd name="connsiteY118" fmla="*/ 2057198 h 3791122"/>
                <a:gd name="connsiteX119" fmla="*/ 745128 w 2520742"/>
                <a:gd name="connsiteY119" fmla="*/ 2171517 h 3791122"/>
                <a:gd name="connsiteX120" fmla="*/ 853982 w 2520742"/>
                <a:gd name="connsiteY120" fmla="*/ 2157398 h 3791122"/>
                <a:gd name="connsiteX121" fmla="*/ 877211 w 2520742"/>
                <a:gd name="connsiteY121" fmla="*/ 2162408 h 3791122"/>
                <a:gd name="connsiteX122" fmla="*/ 936876 w 2520742"/>
                <a:gd name="connsiteY122" fmla="*/ 2205677 h 3791122"/>
                <a:gd name="connsiteX123" fmla="*/ 1034799 w 2520742"/>
                <a:gd name="connsiteY123" fmla="*/ 2227539 h 3791122"/>
                <a:gd name="connsiteX124" fmla="*/ 1174169 w 2520742"/>
                <a:gd name="connsiteY124" fmla="*/ 2118684 h 3791122"/>
                <a:gd name="connsiteX125" fmla="*/ 1151851 w 2520742"/>
                <a:gd name="connsiteY125" fmla="*/ 1903253 h 3791122"/>
                <a:gd name="connsiteX126" fmla="*/ 1106761 w 2520742"/>
                <a:gd name="connsiteY126" fmla="*/ 1838123 h 3791122"/>
                <a:gd name="connsiteX127" fmla="*/ 1116326 w 2520742"/>
                <a:gd name="connsiteY127" fmla="*/ 1826736 h 3791122"/>
                <a:gd name="connsiteX128" fmla="*/ 1181912 w 2520742"/>
                <a:gd name="connsiteY128" fmla="*/ 1665504 h 3791122"/>
                <a:gd name="connsiteX129" fmla="*/ 1120880 w 2520742"/>
                <a:gd name="connsiteY129" fmla="*/ 1507916 h 3791122"/>
                <a:gd name="connsiteX130" fmla="*/ 966025 w 2520742"/>
                <a:gd name="connsiteY130" fmla="*/ 1491520 h 3791122"/>
                <a:gd name="connsiteX131" fmla="*/ 947807 w 2520742"/>
                <a:gd name="connsiteY131" fmla="*/ 1503817 h 3791122"/>
                <a:gd name="connsiteX132" fmla="*/ 878122 w 2520742"/>
                <a:gd name="connsiteY132" fmla="*/ 1466925 h 3791122"/>
                <a:gd name="connsiteX133" fmla="*/ 772456 w 2520742"/>
                <a:gd name="connsiteY133" fmla="*/ 1542531 h 3791122"/>
                <a:gd name="connsiteX134" fmla="*/ 776555 w 2520742"/>
                <a:gd name="connsiteY134" fmla="*/ 1591265 h 3791122"/>
                <a:gd name="connsiteX135" fmla="*/ 1617784 w 2520742"/>
                <a:gd name="connsiteY135" fmla="*/ 559199 h 3791122"/>
                <a:gd name="connsiteX136" fmla="*/ 1705687 w 2520742"/>
                <a:gd name="connsiteY136" fmla="*/ 673974 h 3791122"/>
                <a:gd name="connsiteX137" fmla="*/ 1827294 w 2520742"/>
                <a:gd name="connsiteY137" fmla="*/ 661677 h 3791122"/>
                <a:gd name="connsiteX138" fmla="*/ 1961199 w 2520742"/>
                <a:gd name="connsiteY138" fmla="*/ 534149 h 3791122"/>
                <a:gd name="connsiteX139" fmla="*/ 1931594 w 2520742"/>
                <a:gd name="connsiteY139" fmla="*/ 391591 h 3791122"/>
                <a:gd name="connsiteX140" fmla="*/ 1797690 w 2520742"/>
                <a:gd name="connsiteY140" fmla="*/ 358798 h 3791122"/>
                <a:gd name="connsiteX141" fmla="*/ 1781293 w 2520742"/>
                <a:gd name="connsiteY141" fmla="*/ 351966 h 3791122"/>
                <a:gd name="connsiteX142" fmla="*/ 1686103 w 2520742"/>
                <a:gd name="connsiteY142" fmla="*/ 245389 h 3791122"/>
                <a:gd name="connsiteX143" fmla="*/ 1579981 w 2520742"/>
                <a:gd name="connsiteY143" fmla="*/ 201210 h 3791122"/>
                <a:gd name="connsiteX144" fmla="*/ 1431958 w 2520742"/>
                <a:gd name="connsiteY144" fmla="*/ 279093 h 3791122"/>
                <a:gd name="connsiteX145" fmla="*/ 1404630 w 2520742"/>
                <a:gd name="connsiteY145" fmla="*/ 566031 h 3791122"/>
                <a:gd name="connsiteX146" fmla="*/ 1449265 w 2520742"/>
                <a:gd name="connsiteY146" fmla="*/ 651657 h 3791122"/>
                <a:gd name="connsiteX147" fmla="*/ 1373659 w 2520742"/>
                <a:gd name="connsiteY147" fmla="*/ 859345 h 3791122"/>
                <a:gd name="connsiteX148" fmla="*/ 1480236 w 2520742"/>
                <a:gd name="connsiteY148" fmla="*/ 1056103 h 3791122"/>
                <a:gd name="connsiteX149" fmla="*/ 1411462 w 2520742"/>
                <a:gd name="connsiteY149" fmla="*/ 1434588 h 3791122"/>
                <a:gd name="connsiteX150" fmla="*/ 1415561 w 2520742"/>
                <a:gd name="connsiteY150" fmla="*/ 1434132 h 3791122"/>
                <a:gd name="connsiteX151" fmla="*/ 1568139 w 2520742"/>
                <a:gd name="connsiteY151" fmla="*/ 1434588 h 3791122"/>
                <a:gd name="connsiteX152" fmla="*/ 1578615 w 2520742"/>
                <a:gd name="connsiteY152" fmla="*/ 1433221 h 3791122"/>
                <a:gd name="connsiteX153" fmla="*/ 1698400 w 2520742"/>
                <a:gd name="connsiteY153" fmla="*/ 1409537 h 3791122"/>
                <a:gd name="connsiteX154" fmla="*/ 1957555 w 2520742"/>
                <a:gd name="connsiteY154" fmla="*/ 1255593 h 3791122"/>
                <a:gd name="connsiteX155" fmla="*/ 1978506 w 2520742"/>
                <a:gd name="connsiteY155" fmla="*/ 1171333 h 3791122"/>
                <a:gd name="connsiteX156" fmla="*/ 1912009 w 2520742"/>
                <a:gd name="connsiteY156" fmla="*/ 1150382 h 3791122"/>
                <a:gd name="connsiteX157" fmla="*/ 1848701 w 2520742"/>
                <a:gd name="connsiteY157" fmla="*/ 1113035 h 3791122"/>
                <a:gd name="connsiteX158" fmla="*/ 1637824 w 2520742"/>
                <a:gd name="connsiteY158" fmla="*/ 1144006 h 3791122"/>
                <a:gd name="connsiteX159" fmla="*/ 1543089 w 2520742"/>
                <a:gd name="connsiteY159" fmla="*/ 1234642 h 3791122"/>
                <a:gd name="connsiteX160" fmla="*/ 1522593 w 2520742"/>
                <a:gd name="connsiteY160" fmla="*/ 1184542 h 3791122"/>
                <a:gd name="connsiteX161" fmla="*/ 1600021 w 2520742"/>
                <a:gd name="connsiteY161" fmla="*/ 1072044 h 3791122"/>
                <a:gd name="connsiteX162" fmla="*/ 1542634 w 2520742"/>
                <a:gd name="connsiteY162" fmla="*/ 948159 h 3791122"/>
                <a:gd name="connsiteX163" fmla="*/ 1573605 w 2520742"/>
                <a:gd name="connsiteY163" fmla="*/ 903069 h 3791122"/>
                <a:gd name="connsiteX164" fmla="*/ 1585447 w 2520742"/>
                <a:gd name="connsiteY164" fmla="*/ 911267 h 3791122"/>
                <a:gd name="connsiteX165" fmla="*/ 1655587 w 2520742"/>
                <a:gd name="connsiteY165" fmla="*/ 1071588 h 3791122"/>
                <a:gd name="connsiteX166" fmla="*/ 1661508 w 2520742"/>
                <a:gd name="connsiteY166" fmla="*/ 1090717 h 3791122"/>
                <a:gd name="connsiteX167" fmla="*/ 1809076 w 2520742"/>
                <a:gd name="connsiteY167" fmla="*/ 1074321 h 3791122"/>
                <a:gd name="connsiteX168" fmla="*/ 1811809 w 2520742"/>
                <a:gd name="connsiteY168" fmla="*/ 1054281 h 3791122"/>
                <a:gd name="connsiteX169" fmla="*/ 1800878 w 2520742"/>
                <a:gd name="connsiteY169" fmla="*/ 963189 h 3791122"/>
                <a:gd name="connsiteX170" fmla="*/ 1794502 w 2520742"/>
                <a:gd name="connsiteY170" fmla="*/ 948159 h 3791122"/>
                <a:gd name="connsiteX171" fmla="*/ 1733470 w 2520742"/>
                <a:gd name="connsiteY171" fmla="*/ 790116 h 3791122"/>
                <a:gd name="connsiteX172" fmla="*/ 1748045 w 2520742"/>
                <a:gd name="connsiteY172" fmla="*/ 733184 h 3791122"/>
                <a:gd name="connsiteX173" fmla="*/ 1645567 w 2520742"/>
                <a:gd name="connsiteY173" fmla="*/ 704945 h 3791122"/>
                <a:gd name="connsiteX174" fmla="*/ 1563129 w 2520742"/>
                <a:gd name="connsiteY174" fmla="*/ 573318 h 3791122"/>
                <a:gd name="connsiteX175" fmla="*/ 1543089 w 2520742"/>
                <a:gd name="connsiteY175" fmla="*/ 542803 h 3791122"/>
                <a:gd name="connsiteX176" fmla="*/ 1453820 w 2520742"/>
                <a:gd name="connsiteY176" fmla="*/ 433948 h 3791122"/>
                <a:gd name="connsiteX177" fmla="*/ 1506197 w 2520742"/>
                <a:gd name="connsiteY177" fmla="*/ 421651 h 3791122"/>
                <a:gd name="connsiteX178" fmla="*/ 1597289 w 2520742"/>
                <a:gd name="connsiteY178" fmla="*/ 501356 h 3791122"/>
                <a:gd name="connsiteX179" fmla="*/ 1711608 w 2520742"/>
                <a:gd name="connsiteY179" fmla="*/ 453077 h 3791122"/>
                <a:gd name="connsiteX180" fmla="*/ 1752599 w 2520742"/>
                <a:gd name="connsiteY180" fmla="*/ 489514 h 3791122"/>
                <a:gd name="connsiteX181" fmla="*/ 1617784 w 2520742"/>
                <a:gd name="connsiteY181" fmla="*/ 559199 h 3791122"/>
                <a:gd name="connsiteX182" fmla="*/ 1068047 w 2520742"/>
                <a:gd name="connsiteY182" fmla="*/ 433948 h 3791122"/>
                <a:gd name="connsiteX183" fmla="*/ 975134 w 2520742"/>
                <a:gd name="connsiteY183" fmla="*/ 544624 h 3791122"/>
                <a:gd name="connsiteX184" fmla="*/ 959193 w 2520742"/>
                <a:gd name="connsiteY184" fmla="*/ 566942 h 3791122"/>
                <a:gd name="connsiteX185" fmla="*/ 818457 w 2520742"/>
                <a:gd name="connsiteY185" fmla="*/ 726807 h 3791122"/>
                <a:gd name="connsiteX186" fmla="*/ 772000 w 2520742"/>
                <a:gd name="connsiteY186" fmla="*/ 734095 h 3791122"/>
                <a:gd name="connsiteX187" fmla="*/ 775644 w 2520742"/>
                <a:gd name="connsiteY187" fmla="*/ 744570 h 3791122"/>
                <a:gd name="connsiteX188" fmla="*/ 723722 w 2520742"/>
                <a:gd name="connsiteY188" fmla="*/ 949981 h 3791122"/>
                <a:gd name="connsiteX189" fmla="*/ 719622 w 2520742"/>
                <a:gd name="connsiteY189" fmla="*/ 962279 h 3791122"/>
                <a:gd name="connsiteX190" fmla="*/ 709147 w 2520742"/>
                <a:gd name="connsiteY190" fmla="*/ 1056103 h 3791122"/>
                <a:gd name="connsiteX191" fmla="*/ 710969 w 2520742"/>
                <a:gd name="connsiteY191" fmla="*/ 1071588 h 3791122"/>
                <a:gd name="connsiteX192" fmla="*/ 859903 w 2520742"/>
                <a:gd name="connsiteY192" fmla="*/ 1090262 h 3791122"/>
                <a:gd name="connsiteX193" fmla="*/ 865824 w 2520742"/>
                <a:gd name="connsiteY193" fmla="*/ 1077054 h 3791122"/>
                <a:gd name="connsiteX194" fmla="*/ 870834 w 2520742"/>
                <a:gd name="connsiteY194" fmla="*/ 1014201 h 3791122"/>
                <a:gd name="connsiteX195" fmla="*/ 947351 w 2520742"/>
                <a:gd name="connsiteY195" fmla="*/ 902614 h 3791122"/>
                <a:gd name="connsiteX196" fmla="*/ 978322 w 2520742"/>
                <a:gd name="connsiteY196" fmla="*/ 947704 h 3791122"/>
                <a:gd name="connsiteX197" fmla="*/ 920935 w 2520742"/>
                <a:gd name="connsiteY197" fmla="*/ 1070677 h 3791122"/>
                <a:gd name="connsiteX198" fmla="*/ 998362 w 2520742"/>
                <a:gd name="connsiteY198" fmla="*/ 1184086 h 3791122"/>
                <a:gd name="connsiteX199" fmla="*/ 977867 w 2520742"/>
                <a:gd name="connsiteY199" fmla="*/ 1234186 h 3791122"/>
                <a:gd name="connsiteX200" fmla="*/ 883132 w 2520742"/>
                <a:gd name="connsiteY200" fmla="*/ 1143550 h 3791122"/>
                <a:gd name="connsiteX201" fmla="*/ 669978 w 2520742"/>
                <a:gd name="connsiteY201" fmla="*/ 1110758 h 3791122"/>
                <a:gd name="connsiteX202" fmla="*/ 542450 w 2520742"/>
                <a:gd name="connsiteY202" fmla="*/ 1169512 h 3791122"/>
                <a:gd name="connsiteX203" fmla="*/ 564312 w 2520742"/>
                <a:gd name="connsiteY203" fmla="*/ 1256504 h 3791122"/>
                <a:gd name="connsiteX204" fmla="*/ 725088 w 2520742"/>
                <a:gd name="connsiteY204" fmla="*/ 1277000 h 3791122"/>
                <a:gd name="connsiteX205" fmla="*/ 822556 w 2520742"/>
                <a:gd name="connsiteY205" fmla="*/ 1408627 h 3791122"/>
                <a:gd name="connsiteX206" fmla="*/ 943707 w 2520742"/>
                <a:gd name="connsiteY206" fmla="*/ 1432766 h 3791122"/>
                <a:gd name="connsiteX207" fmla="*/ 958282 w 2520742"/>
                <a:gd name="connsiteY207" fmla="*/ 1432310 h 3791122"/>
                <a:gd name="connsiteX208" fmla="*/ 1024323 w 2520742"/>
                <a:gd name="connsiteY208" fmla="*/ 1420013 h 3791122"/>
                <a:gd name="connsiteX209" fmla="*/ 1113137 w 2520742"/>
                <a:gd name="connsiteY209" fmla="*/ 1430944 h 3791122"/>
                <a:gd name="connsiteX210" fmla="*/ 1151851 w 2520742"/>
                <a:gd name="connsiteY210" fmla="*/ 1273356 h 3791122"/>
                <a:gd name="connsiteX211" fmla="*/ 1042086 w 2520742"/>
                <a:gd name="connsiteY211" fmla="*/ 1055647 h 3791122"/>
                <a:gd name="connsiteX212" fmla="*/ 1072602 w 2520742"/>
                <a:gd name="connsiteY212" fmla="*/ 649379 h 3791122"/>
                <a:gd name="connsiteX213" fmla="*/ 1114048 w 2520742"/>
                <a:gd name="connsiteY213" fmla="*/ 569219 h 3791122"/>
                <a:gd name="connsiteX214" fmla="*/ 1095830 w 2520742"/>
                <a:gd name="connsiteY214" fmla="*/ 284103 h 3791122"/>
                <a:gd name="connsiteX215" fmla="*/ 995630 w 2520742"/>
                <a:gd name="connsiteY215" fmla="*/ 206220 h 3791122"/>
                <a:gd name="connsiteX216" fmla="*/ 860359 w 2520742"/>
                <a:gd name="connsiteY216" fmla="*/ 231725 h 3791122"/>
                <a:gd name="connsiteX217" fmla="*/ 741029 w 2520742"/>
                <a:gd name="connsiteY217" fmla="*/ 351510 h 3791122"/>
                <a:gd name="connsiteX218" fmla="*/ 721900 w 2520742"/>
                <a:gd name="connsiteY218" fmla="*/ 357887 h 3791122"/>
                <a:gd name="connsiteX219" fmla="*/ 631264 w 2520742"/>
                <a:gd name="connsiteY219" fmla="*/ 361986 h 3791122"/>
                <a:gd name="connsiteX220" fmla="*/ 579342 w 2520742"/>
                <a:gd name="connsiteY220" fmla="*/ 570585 h 3791122"/>
                <a:gd name="connsiteX221" fmla="*/ 772000 w 2520742"/>
                <a:gd name="connsiteY221" fmla="*/ 678984 h 3791122"/>
                <a:gd name="connsiteX222" fmla="*/ 904538 w 2520742"/>
                <a:gd name="connsiteY222" fmla="*/ 560565 h 3791122"/>
                <a:gd name="connsiteX223" fmla="*/ 769723 w 2520742"/>
                <a:gd name="connsiteY223" fmla="*/ 489059 h 3791122"/>
                <a:gd name="connsiteX224" fmla="*/ 809347 w 2520742"/>
                <a:gd name="connsiteY224" fmla="*/ 454444 h 3791122"/>
                <a:gd name="connsiteX225" fmla="*/ 1016581 w 2520742"/>
                <a:gd name="connsiteY225" fmla="*/ 422562 h 3791122"/>
                <a:gd name="connsiteX226" fmla="*/ 1068047 w 2520742"/>
                <a:gd name="connsiteY226" fmla="*/ 433948 h 3791122"/>
                <a:gd name="connsiteX227" fmla="*/ 637185 w 2520742"/>
                <a:gd name="connsiteY227" fmla="*/ 921743 h 3791122"/>
                <a:gd name="connsiteX228" fmla="*/ 676354 w 2520742"/>
                <a:gd name="connsiteY228" fmla="*/ 912178 h 3791122"/>
                <a:gd name="connsiteX229" fmla="*/ 736019 w 2520742"/>
                <a:gd name="connsiteY229" fmla="*/ 791938 h 3791122"/>
                <a:gd name="connsiteX230" fmla="*/ 671799 w 2520742"/>
                <a:gd name="connsiteY230" fmla="*/ 712688 h 3791122"/>
                <a:gd name="connsiteX231" fmla="*/ 514667 w 2520742"/>
                <a:gd name="connsiteY231" fmla="*/ 565120 h 3791122"/>
                <a:gd name="connsiteX232" fmla="*/ 506468 w 2520742"/>
                <a:gd name="connsiteY232" fmla="*/ 546902 h 3791122"/>
                <a:gd name="connsiteX233" fmla="*/ 383040 w 2520742"/>
                <a:gd name="connsiteY233" fmla="*/ 655756 h 3791122"/>
                <a:gd name="connsiteX234" fmla="*/ 423120 w 2520742"/>
                <a:gd name="connsiteY234" fmla="*/ 810156 h 3791122"/>
                <a:gd name="connsiteX235" fmla="*/ 431773 w 2520742"/>
                <a:gd name="connsiteY235" fmla="*/ 821998 h 3791122"/>
                <a:gd name="connsiteX236" fmla="*/ 242759 w 2520742"/>
                <a:gd name="connsiteY236" fmla="*/ 970932 h 3791122"/>
                <a:gd name="connsiteX237" fmla="*/ 275552 w 2520742"/>
                <a:gd name="connsiteY237" fmla="*/ 1126699 h 3791122"/>
                <a:gd name="connsiteX238" fmla="*/ 465933 w 2520742"/>
                <a:gd name="connsiteY238" fmla="*/ 1108025 h 3791122"/>
                <a:gd name="connsiteX239" fmla="*/ 640373 w 2520742"/>
                <a:gd name="connsiteY239" fmla="*/ 1064301 h 3791122"/>
                <a:gd name="connsiteX240" fmla="*/ 659502 w 2520742"/>
                <a:gd name="connsiteY240" fmla="*/ 955447 h 3791122"/>
                <a:gd name="connsiteX241" fmla="*/ 637185 w 2520742"/>
                <a:gd name="connsiteY241" fmla="*/ 921743 h 3791122"/>
                <a:gd name="connsiteX242" fmla="*/ 2016309 w 2520742"/>
                <a:gd name="connsiteY242" fmla="*/ 546902 h 3791122"/>
                <a:gd name="connsiteX243" fmla="*/ 2013121 w 2520742"/>
                <a:gd name="connsiteY243" fmla="*/ 552823 h 3791122"/>
                <a:gd name="connsiteX244" fmla="*/ 1842325 w 2520742"/>
                <a:gd name="connsiteY244" fmla="*/ 715876 h 3791122"/>
                <a:gd name="connsiteX245" fmla="*/ 1800878 w 2520742"/>
                <a:gd name="connsiteY245" fmla="*/ 751402 h 3791122"/>
                <a:gd name="connsiteX246" fmla="*/ 1785848 w 2520742"/>
                <a:gd name="connsiteY246" fmla="*/ 829741 h 3791122"/>
                <a:gd name="connsiteX247" fmla="*/ 1851434 w 2520742"/>
                <a:gd name="connsiteY247" fmla="*/ 913545 h 3791122"/>
                <a:gd name="connsiteX248" fmla="*/ 1886504 w 2520742"/>
                <a:gd name="connsiteY248" fmla="*/ 920376 h 3791122"/>
                <a:gd name="connsiteX249" fmla="*/ 1880127 w 2520742"/>
                <a:gd name="connsiteY249" fmla="*/ 929030 h 3791122"/>
                <a:gd name="connsiteX250" fmla="*/ 1853711 w 2520742"/>
                <a:gd name="connsiteY250" fmla="*/ 990517 h 3791122"/>
                <a:gd name="connsiteX251" fmla="*/ 1910643 w 2520742"/>
                <a:gd name="connsiteY251" fmla="*/ 1085252 h 3791122"/>
                <a:gd name="connsiteX252" fmla="*/ 2071419 w 2520742"/>
                <a:gd name="connsiteY252" fmla="*/ 1104381 h 3791122"/>
                <a:gd name="connsiteX253" fmla="*/ 2237206 w 2520742"/>
                <a:gd name="connsiteY253" fmla="*/ 1121689 h 3791122"/>
                <a:gd name="connsiteX254" fmla="*/ 2248137 w 2520742"/>
                <a:gd name="connsiteY254" fmla="*/ 1126243 h 3791122"/>
                <a:gd name="connsiteX255" fmla="*/ 2276831 w 2520742"/>
                <a:gd name="connsiteY255" fmla="*/ 958635 h 3791122"/>
                <a:gd name="connsiteX256" fmla="*/ 2092371 w 2520742"/>
                <a:gd name="connsiteY256" fmla="*/ 821998 h 3791122"/>
                <a:gd name="connsiteX257" fmla="*/ 2092371 w 2520742"/>
                <a:gd name="connsiteY257" fmla="*/ 820176 h 3791122"/>
                <a:gd name="connsiteX258" fmla="*/ 2096925 w 2520742"/>
                <a:gd name="connsiteY258" fmla="*/ 814255 h 3791122"/>
                <a:gd name="connsiteX259" fmla="*/ 2142471 w 2520742"/>
                <a:gd name="connsiteY259" fmla="*/ 691737 h 3791122"/>
                <a:gd name="connsiteX260" fmla="*/ 2016309 w 2520742"/>
                <a:gd name="connsiteY260" fmla="*/ 546902 h 37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520742" h="3791122">
                  <a:moveTo>
                    <a:pt x="1382768" y="3791123"/>
                  </a:moveTo>
                  <a:cubicBezTo>
                    <a:pt x="1302608" y="3791123"/>
                    <a:pt x="1222903" y="3791123"/>
                    <a:pt x="1142742" y="3791123"/>
                  </a:cubicBezTo>
                  <a:cubicBezTo>
                    <a:pt x="1140920" y="3790212"/>
                    <a:pt x="1139099" y="3789301"/>
                    <a:pt x="1137277" y="3788846"/>
                  </a:cubicBezTo>
                  <a:cubicBezTo>
                    <a:pt x="1068047" y="3779281"/>
                    <a:pt x="1022957" y="3736923"/>
                    <a:pt x="1009293" y="3668605"/>
                  </a:cubicBezTo>
                  <a:cubicBezTo>
                    <a:pt x="1003828" y="3642644"/>
                    <a:pt x="1003828" y="3642644"/>
                    <a:pt x="976500" y="3640822"/>
                  </a:cubicBezTo>
                  <a:cubicBezTo>
                    <a:pt x="855804" y="3633079"/>
                    <a:pt x="769723" y="3536522"/>
                    <a:pt x="775188" y="3416282"/>
                  </a:cubicBezTo>
                  <a:cubicBezTo>
                    <a:pt x="775188" y="3411727"/>
                    <a:pt x="774277" y="3406262"/>
                    <a:pt x="771545" y="3403073"/>
                  </a:cubicBezTo>
                  <a:cubicBezTo>
                    <a:pt x="715979" y="3342498"/>
                    <a:pt x="711880" y="3272813"/>
                    <a:pt x="741029" y="3200395"/>
                  </a:cubicBezTo>
                  <a:cubicBezTo>
                    <a:pt x="750594" y="3176711"/>
                    <a:pt x="750594" y="3161681"/>
                    <a:pt x="737841" y="3138908"/>
                  </a:cubicBezTo>
                  <a:cubicBezTo>
                    <a:pt x="704137" y="3078333"/>
                    <a:pt x="709602" y="3015935"/>
                    <a:pt x="738752" y="2954448"/>
                  </a:cubicBezTo>
                  <a:cubicBezTo>
                    <a:pt x="741029" y="2949438"/>
                    <a:pt x="741940" y="2940784"/>
                    <a:pt x="739207" y="2936230"/>
                  </a:cubicBezTo>
                  <a:cubicBezTo>
                    <a:pt x="693661" y="2862446"/>
                    <a:pt x="697760" y="2789573"/>
                    <a:pt x="742395" y="2717155"/>
                  </a:cubicBezTo>
                  <a:cubicBezTo>
                    <a:pt x="747405" y="2709412"/>
                    <a:pt x="746950" y="2704402"/>
                    <a:pt x="742851" y="2696204"/>
                  </a:cubicBezTo>
                  <a:cubicBezTo>
                    <a:pt x="728732" y="2669787"/>
                    <a:pt x="714612" y="2642915"/>
                    <a:pt x="702771" y="2615588"/>
                  </a:cubicBezTo>
                  <a:cubicBezTo>
                    <a:pt x="682730" y="2569587"/>
                    <a:pt x="666789" y="2521764"/>
                    <a:pt x="645383" y="2476218"/>
                  </a:cubicBezTo>
                  <a:cubicBezTo>
                    <a:pt x="599382" y="2378750"/>
                    <a:pt x="531974" y="2296313"/>
                    <a:pt x="460467" y="2217063"/>
                  </a:cubicBezTo>
                  <a:cubicBezTo>
                    <a:pt x="395792" y="2145101"/>
                    <a:pt x="327929" y="2076327"/>
                    <a:pt x="266442" y="2001632"/>
                  </a:cubicBezTo>
                  <a:cubicBezTo>
                    <a:pt x="117963" y="1822637"/>
                    <a:pt x="33248" y="1615860"/>
                    <a:pt x="8198" y="1384487"/>
                  </a:cubicBezTo>
                  <a:cubicBezTo>
                    <a:pt x="5465" y="1357615"/>
                    <a:pt x="2733" y="1330743"/>
                    <a:pt x="0" y="1303871"/>
                  </a:cubicBezTo>
                  <a:cubicBezTo>
                    <a:pt x="0" y="1264247"/>
                    <a:pt x="0" y="1225077"/>
                    <a:pt x="0" y="1185453"/>
                  </a:cubicBezTo>
                  <a:cubicBezTo>
                    <a:pt x="911" y="1181354"/>
                    <a:pt x="1822" y="1176799"/>
                    <a:pt x="2277" y="1172700"/>
                  </a:cubicBezTo>
                  <a:cubicBezTo>
                    <a:pt x="14119" y="976398"/>
                    <a:pt x="66952" y="791938"/>
                    <a:pt x="165331" y="622052"/>
                  </a:cubicBezTo>
                  <a:cubicBezTo>
                    <a:pt x="339316" y="321906"/>
                    <a:pt x="592550" y="123782"/>
                    <a:pt x="930499" y="38611"/>
                  </a:cubicBezTo>
                  <a:cubicBezTo>
                    <a:pt x="1110860" y="-6934"/>
                    <a:pt x="1293954" y="-9212"/>
                    <a:pt x="1477048" y="16294"/>
                  </a:cubicBezTo>
                  <a:cubicBezTo>
                    <a:pt x="1710242" y="48631"/>
                    <a:pt x="1918841" y="140634"/>
                    <a:pt x="2093281" y="298677"/>
                  </a:cubicBezTo>
                  <a:cubicBezTo>
                    <a:pt x="2414379" y="590626"/>
                    <a:pt x="2555115" y="955902"/>
                    <a:pt x="2513669" y="1388131"/>
                  </a:cubicBezTo>
                  <a:cubicBezTo>
                    <a:pt x="2491806" y="1614038"/>
                    <a:pt x="2406181" y="1816716"/>
                    <a:pt x="2264078" y="1993434"/>
                  </a:cubicBezTo>
                  <a:cubicBezTo>
                    <a:pt x="2205324" y="2066307"/>
                    <a:pt x="2140194" y="2134170"/>
                    <a:pt x="2075519" y="2202033"/>
                  </a:cubicBezTo>
                  <a:cubicBezTo>
                    <a:pt x="1967575" y="2314986"/>
                    <a:pt x="1880583" y="2440693"/>
                    <a:pt x="1829116" y="2589627"/>
                  </a:cubicBezTo>
                  <a:cubicBezTo>
                    <a:pt x="1816363" y="2626064"/>
                    <a:pt x="1797234" y="2660678"/>
                    <a:pt x="1779927" y="2695293"/>
                  </a:cubicBezTo>
                  <a:cubicBezTo>
                    <a:pt x="1775372" y="2704402"/>
                    <a:pt x="1774917" y="2709868"/>
                    <a:pt x="1780382" y="2718521"/>
                  </a:cubicBezTo>
                  <a:cubicBezTo>
                    <a:pt x="1823195" y="2788662"/>
                    <a:pt x="1827750" y="2860168"/>
                    <a:pt x="1784481" y="2932131"/>
                  </a:cubicBezTo>
                  <a:cubicBezTo>
                    <a:pt x="1779016" y="2941240"/>
                    <a:pt x="1779016" y="2946705"/>
                    <a:pt x="1783571" y="2955814"/>
                  </a:cubicBezTo>
                  <a:cubicBezTo>
                    <a:pt x="1813631" y="3017757"/>
                    <a:pt x="1818185" y="3081065"/>
                    <a:pt x="1783115" y="3141186"/>
                  </a:cubicBezTo>
                  <a:cubicBezTo>
                    <a:pt x="1770818" y="3162137"/>
                    <a:pt x="1771729" y="3175800"/>
                    <a:pt x="1780382" y="3197207"/>
                  </a:cubicBezTo>
                  <a:cubicBezTo>
                    <a:pt x="1809987" y="3270536"/>
                    <a:pt x="1807254" y="3340676"/>
                    <a:pt x="1750778" y="3402618"/>
                  </a:cubicBezTo>
                  <a:cubicBezTo>
                    <a:pt x="1748045" y="3405806"/>
                    <a:pt x="1746679" y="3411727"/>
                    <a:pt x="1747134" y="3415826"/>
                  </a:cubicBezTo>
                  <a:cubicBezTo>
                    <a:pt x="1756699" y="3511928"/>
                    <a:pt x="1682004" y="3631257"/>
                    <a:pt x="1543089" y="3640367"/>
                  </a:cubicBezTo>
                  <a:cubicBezTo>
                    <a:pt x="1517584" y="3642188"/>
                    <a:pt x="1517584" y="3642188"/>
                    <a:pt x="1512574" y="3667239"/>
                  </a:cubicBezTo>
                  <a:cubicBezTo>
                    <a:pt x="1499365" y="3730092"/>
                    <a:pt x="1462929" y="3770627"/>
                    <a:pt x="1399620" y="3786568"/>
                  </a:cubicBezTo>
                  <a:cubicBezTo>
                    <a:pt x="1394155" y="3788390"/>
                    <a:pt x="1388234" y="3789757"/>
                    <a:pt x="1382768" y="3791123"/>
                  </a:cubicBezTo>
                  <a:close/>
                  <a:moveTo>
                    <a:pt x="1561307" y="1757051"/>
                  </a:moveTo>
                  <a:cubicBezTo>
                    <a:pt x="1565407" y="1739289"/>
                    <a:pt x="1569050" y="1721981"/>
                    <a:pt x="1573149" y="1704218"/>
                  </a:cubicBezTo>
                  <a:cubicBezTo>
                    <a:pt x="1649666" y="1722892"/>
                    <a:pt x="1697034" y="1768893"/>
                    <a:pt x="1716163" y="1844499"/>
                  </a:cubicBezTo>
                  <a:cubicBezTo>
                    <a:pt x="1743946" y="1841311"/>
                    <a:pt x="1769451" y="1833568"/>
                    <a:pt x="1791313" y="1818083"/>
                  </a:cubicBezTo>
                  <a:cubicBezTo>
                    <a:pt x="1823195" y="1795765"/>
                    <a:pt x="1840503" y="1765249"/>
                    <a:pt x="1839136" y="1725169"/>
                  </a:cubicBezTo>
                  <a:cubicBezTo>
                    <a:pt x="1837314" y="1683267"/>
                    <a:pt x="1816363" y="1651385"/>
                    <a:pt x="1785848" y="1624969"/>
                  </a:cubicBezTo>
                  <a:cubicBezTo>
                    <a:pt x="1773095" y="1614038"/>
                    <a:pt x="1758065" y="1604929"/>
                    <a:pt x="1744857" y="1595364"/>
                  </a:cubicBezTo>
                  <a:cubicBezTo>
                    <a:pt x="1746223" y="1577146"/>
                    <a:pt x="1749411" y="1559838"/>
                    <a:pt x="1748956" y="1542075"/>
                  </a:cubicBezTo>
                  <a:cubicBezTo>
                    <a:pt x="1747134" y="1483322"/>
                    <a:pt x="1707054" y="1451440"/>
                    <a:pt x="1650577" y="1467381"/>
                  </a:cubicBezTo>
                  <a:cubicBezTo>
                    <a:pt x="1623705" y="1475123"/>
                    <a:pt x="1599566" y="1491520"/>
                    <a:pt x="1572238" y="1504728"/>
                  </a:cubicBezTo>
                  <a:cubicBezTo>
                    <a:pt x="1564496" y="1500174"/>
                    <a:pt x="1553109" y="1491975"/>
                    <a:pt x="1540812" y="1486054"/>
                  </a:cubicBezTo>
                  <a:cubicBezTo>
                    <a:pt x="1518950" y="1475123"/>
                    <a:pt x="1495266" y="1470569"/>
                    <a:pt x="1470671" y="1474668"/>
                  </a:cubicBezTo>
                  <a:cubicBezTo>
                    <a:pt x="1425126" y="1482411"/>
                    <a:pt x="1391877" y="1508372"/>
                    <a:pt x="1369560" y="1547086"/>
                  </a:cubicBezTo>
                  <a:cubicBezTo>
                    <a:pt x="1319915" y="1634078"/>
                    <a:pt x="1331301" y="1718793"/>
                    <a:pt x="1383679" y="1800775"/>
                  </a:cubicBezTo>
                  <a:cubicBezTo>
                    <a:pt x="1392788" y="1815350"/>
                    <a:pt x="1404175" y="1828103"/>
                    <a:pt x="1411917" y="1838123"/>
                  </a:cubicBezTo>
                  <a:cubicBezTo>
                    <a:pt x="1390966" y="1873193"/>
                    <a:pt x="1367283" y="1904619"/>
                    <a:pt x="1352253" y="1940145"/>
                  </a:cubicBezTo>
                  <a:cubicBezTo>
                    <a:pt x="1319915" y="2015295"/>
                    <a:pt x="1319915" y="2090446"/>
                    <a:pt x="1368194" y="2159675"/>
                  </a:cubicBezTo>
                  <a:cubicBezTo>
                    <a:pt x="1406907" y="2214786"/>
                    <a:pt x="1461107" y="2239380"/>
                    <a:pt x="1528970" y="2227539"/>
                  </a:cubicBezTo>
                  <a:cubicBezTo>
                    <a:pt x="1574516" y="2219796"/>
                    <a:pt x="1611863" y="2195201"/>
                    <a:pt x="1645112" y="2163319"/>
                  </a:cubicBezTo>
                  <a:cubicBezTo>
                    <a:pt x="1651943" y="2156943"/>
                    <a:pt x="1656953" y="2156032"/>
                    <a:pt x="1666063" y="2159220"/>
                  </a:cubicBezTo>
                  <a:cubicBezTo>
                    <a:pt x="1684281" y="2165141"/>
                    <a:pt x="1702955" y="2170151"/>
                    <a:pt x="1721628" y="2173795"/>
                  </a:cubicBezTo>
                  <a:cubicBezTo>
                    <a:pt x="1782204" y="2184270"/>
                    <a:pt x="1837770" y="2161497"/>
                    <a:pt x="1866919" y="2113674"/>
                  </a:cubicBezTo>
                  <a:cubicBezTo>
                    <a:pt x="1882405" y="2089080"/>
                    <a:pt x="1890603" y="2061752"/>
                    <a:pt x="1891969" y="2032603"/>
                  </a:cubicBezTo>
                  <a:cubicBezTo>
                    <a:pt x="1892880" y="2010286"/>
                    <a:pt x="1891969" y="1987513"/>
                    <a:pt x="1891969" y="1965195"/>
                  </a:cubicBezTo>
                  <a:cubicBezTo>
                    <a:pt x="1905633" y="1967472"/>
                    <a:pt x="1918386" y="1969750"/>
                    <a:pt x="1931139" y="1971572"/>
                  </a:cubicBezTo>
                  <a:cubicBezTo>
                    <a:pt x="2033617" y="1986602"/>
                    <a:pt x="2119243" y="1916917"/>
                    <a:pt x="2122431" y="1813528"/>
                  </a:cubicBezTo>
                  <a:cubicBezTo>
                    <a:pt x="2123342" y="1780735"/>
                    <a:pt x="2118332" y="1747487"/>
                    <a:pt x="2116054" y="1712872"/>
                  </a:cubicBezTo>
                  <a:cubicBezTo>
                    <a:pt x="2114233" y="1713783"/>
                    <a:pt x="2115143" y="1713327"/>
                    <a:pt x="2116054" y="1712872"/>
                  </a:cubicBezTo>
                  <a:cubicBezTo>
                    <a:pt x="2118787" y="1711961"/>
                    <a:pt x="2121520" y="1711050"/>
                    <a:pt x="2124253" y="1709684"/>
                  </a:cubicBezTo>
                  <a:cubicBezTo>
                    <a:pt x="2175264" y="1690555"/>
                    <a:pt x="2218532" y="1660494"/>
                    <a:pt x="2252236" y="1617681"/>
                  </a:cubicBezTo>
                  <a:cubicBezTo>
                    <a:pt x="2331030" y="1517481"/>
                    <a:pt x="2343783" y="1349417"/>
                    <a:pt x="2280019" y="1238741"/>
                  </a:cubicBezTo>
                  <a:cubicBezTo>
                    <a:pt x="2245404" y="1178621"/>
                    <a:pt x="2193027" y="1149016"/>
                    <a:pt x="2123797" y="1150382"/>
                  </a:cubicBezTo>
                  <a:cubicBezTo>
                    <a:pt x="2045003" y="1151749"/>
                    <a:pt x="2000368" y="1206859"/>
                    <a:pt x="2015854" y="1284287"/>
                  </a:cubicBezTo>
                  <a:cubicBezTo>
                    <a:pt x="2019497" y="1302960"/>
                    <a:pt x="2025874" y="1320723"/>
                    <a:pt x="2029973" y="1335298"/>
                  </a:cubicBezTo>
                  <a:cubicBezTo>
                    <a:pt x="1996269" y="1326644"/>
                    <a:pt x="1961199" y="1314802"/>
                    <a:pt x="1925673" y="1309337"/>
                  </a:cubicBezTo>
                  <a:cubicBezTo>
                    <a:pt x="1870563" y="1300683"/>
                    <a:pt x="1819552" y="1312070"/>
                    <a:pt x="1784481" y="1359893"/>
                  </a:cubicBezTo>
                  <a:cubicBezTo>
                    <a:pt x="1770818" y="1378566"/>
                    <a:pt x="1763075" y="1401795"/>
                    <a:pt x="1753055" y="1423201"/>
                  </a:cubicBezTo>
                  <a:cubicBezTo>
                    <a:pt x="1749411" y="1430488"/>
                    <a:pt x="1751233" y="1435954"/>
                    <a:pt x="1758520" y="1441875"/>
                  </a:cubicBezTo>
                  <a:cubicBezTo>
                    <a:pt x="1790858" y="1469658"/>
                    <a:pt x="1807710" y="1506094"/>
                    <a:pt x="1807710" y="1548452"/>
                  </a:cubicBezTo>
                  <a:cubicBezTo>
                    <a:pt x="1807710" y="1563938"/>
                    <a:pt x="1812720" y="1571680"/>
                    <a:pt x="1823651" y="1580789"/>
                  </a:cubicBezTo>
                  <a:cubicBezTo>
                    <a:pt x="1882405" y="1629979"/>
                    <a:pt x="1908821" y="1691921"/>
                    <a:pt x="1888781" y="1767527"/>
                  </a:cubicBezTo>
                  <a:cubicBezTo>
                    <a:pt x="1869196" y="1841311"/>
                    <a:pt x="1815453" y="1880936"/>
                    <a:pt x="1743035" y="1895966"/>
                  </a:cubicBezTo>
                  <a:cubicBezTo>
                    <a:pt x="1723450" y="1900065"/>
                    <a:pt x="1716163" y="1906441"/>
                    <a:pt x="1710697" y="1926026"/>
                  </a:cubicBezTo>
                  <a:cubicBezTo>
                    <a:pt x="1692935" y="1989334"/>
                    <a:pt x="1649211" y="2030326"/>
                    <a:pt x="1588179" y="2056287"/>
                  </a:cubicBezTo>
                  <a:cubicBezTo>
                    <a:pt x="1581348" y="2038524"/>
                    <a:pt x="1574971" y="2022127"/>
                    <a:pt x="1568595" y="2005275"/>
                  </a:cubicBezTo>
                  <a:cubicBezTo>
                    <a:pt x="1625982" y="1977948"/>
                    <a:pt x="1664241" y="1936501"/>
                    <a:pt x="1662874" y="1871371"/>
                  </a:cubicBezTo>
                  <a:cubicBezTo>
                    <a:pt x="1661508" y="1807607"/>
                    <a:pt x="1618695" y="1775270"/>
                    <a:pt x="1561307" y="1757051"/>
                  </a:cubicBezTo>
                  <a:close/>
                  <a:moveTo>
                    <a:pt x="776555" y="1591265"/>
                  </a:moveTo>
                  <a:cubicBezTo>
                    <a:pt x="752871" y="1613127"/>
                    <a:pt x="728732" y="1631345"/>
                    <a:pt x="709602" y="1654118"/>
                  </a:cubicBezTo>
                  <a:cubicBezTo>
                    <a:pt x="685008" y="1683267"/>
                    <a:pt x="675899" y="1718793"/>
                    <a:pt x="685919" y="1756596"/>
                  </a:cubicBezTo>
                  <a:cubicBezTo>
                    <a:pt x="698671" y="1805330"/>
                    <a:pt x="750138" y="1842222"/>
                    <a:pt x="805248" y="1843133"/>
                  </a:cubicBezTo>
                  <a:cubicBezTo>
                    <a:pt x="838041" y="1757507"/>
                    <a:pt x="887686" y="1710139"/>
                    <a:pt x="949173" y="1705585"/>
                  </a:cubicBezTo>
                  <a:cubicBezTo>
                    <a:pt x="952817" y="1722437"/>
                    <a:pt x="956460" y="1739744"/>
                    <a:pt x="960104" y="1756140"/>
                  </a:cubicBezTo>
                  <a:cubicBezTo>
                    <a:pt x="891330" y="1784834"/>
                    <a:pt x="862181" y="1813528"/>
                    <a:pt x="858992" y="1861806"/>
                  </a:cubicBezTo>
                  <a:cubicBezTo>
                    <a:pt x="854438" y="1931947"/>
                    <a:pt x="893607" y="1975671"/>
                    <a:pt x="953272" y="2004820"/>
                  </a:cubicBezTo>
                  <a:cubicBezTo>
                    <a:pt x="946440" y="2021672"/>
                    <a:pt x="940064" y="2038068"/>
                    <a:pt x="933232" y="2055376"/>
                  </a:cubicBezTo>
                  <a:cubicBezTo>
                    <a:pt x="862636" y="2024860"/>
                    <a:pt x="818001" y="1974304"/>
                    <a:pt x="804338" y="1901431"/>
                  </a:cubicBezTo>
                  <a:cubicBezTo>
                    <a:pt x="783386" y="1895966"/>
                    <a:pt x="764713" y="1892322"/>
                    <a:pt x="746494" y="1885946"/>
                  </a:cubicBezTo>
                  <a:cubicBezTo>
                    <a:pt x="669522" y="1859074"/>
                    <a:pt x="623521" y="1792577"/>
                    <a:pt x="627165" y="1711050"/>
                  </a:cubicBezTo>
                  <a:cubicBezTo>
                    <a:pt x="629897" y="1653207"/>
                    <a:pt x="659047" y="1609028"/>
                    <a:pt x="703681" y="1573502"/>
                  </a:cubicBezTo>
                  <a:cubicBezTo>
                    <a:pt x="708236" y="1569858"/>
                    <a:pt x="712791" y="1563027"/>
                    <a:pt x="712791" y="1557561"/>
                  </a:cubicBezTo>
                  <a:cubicBezTo>
                    <a:pt x="711880" y="1509738"/>
                    <a:pt x="728276" y="1470113"/>
                    <a:pt x="764257" y="1438231"/>
                  </a:cubicBezTo>
                  <a:cubicBezTo>
                    <a:pt x="766990" y="1435499"/>
                    <a:pt x="769723" y="1429578"/>
                    <a:pt x="768812" y="1426389"/>
                  </a:cubicBezTo>
                  <a:cubicBezTo>
                    <a:pt x="759703" y="1391775"/>
                    <a:pt x="745128" y="1360348"/>
                    <a:pt x="716890" y="1337120"/>
                  </a:cubicBezTo>
                  <a:cubicBezTo>
                    <a:pt x="675899" y="1302960"/>
                    <a:pt x="627620" y="1300228"/>
                    <a:pt x="578431" y="1310248"/>
                  </a:cubicBezTo>
                  <a:cubicBezTo>
                    <a:pt x="548371" y="1316624"/>
                    <a:pt x="519221" y="1327100"/>
                    <a:pt x="490527" y="1335298"/>
                  </a:cubicBezTo>
                  <a:cubicBezTo>
                    <a:pt x="494627" y="1321179"/>
                    <a:pt x="500092" y="1305693"/>
                    <a:pt x="503736" y="1290208"/>
                  </a:cubicBezTo>
                  <a:cubicBezTo>
                    <a:pt x="524231" y="1201394"/>
                    <a:pt x="464111" y="1135352"/>
                    <a:pt x="373930" y="1148561"/>
                  </a:cubicBezTo>
                  <a:cubicBezTo>
                    <a:pt x="302424" y="1159036"/>
                    <a:pt x="256422" y="1203215"/>
                    <a:pt x="227729" y="1266524"/>
                  </a:cubicBezTo>
                  <a:cubicBezTo>
                    <a:pt x="195847" y="1336664"/>
                    <a:pt x="195391" y="1409993"/>
                    <a:pt x="209966" y="1483777"/>
                  </a:cubicBezTo>
                  <a:cubicBezTo>
                    <a:pt x="229550" y="1584433"/>
                    <a:pt x="283750" y="1659584"/>
                    <a:pt x="379851" y="1701030"/>
                  </a:cubicBezTo>
                  <a:cubicBezTo>
                    <a:pt x="389416" y="1705129"/>
                    <a:pt x="398981" y="1708317"/>
                    <a:pt x="408090" y="1711961"/>
                  </a:cubicBezTo>
                  <a:cubicBezTo>
                    <a:pt x="404901" y="1730179"/>
                    <a:pt x="400802" y="1747031"/>
                    <a:pt x="398981" y="1763883"/>
                  </a:cubicBezTo>
                  <a:cubicBezTo>
                    <a:pt x="397614" y="1781646"/>
                    <a:pt x="397159" y="1799409"/>
                    <a:pt x="398525" y="1817172"/>
                  </a:cubicBezTo>
                  <a:cubicBezTo>
                    <a:pt x="404901" y="1908718"/>
                    <a:pt x="473220" y="1972027"/>
                    <a:pt x="564312" y="1971116"/>
                  </a:cubicBezTo>
                  <a:cubicBezTo>
                    <a:pt x="585718" y="1971116"/>
                    <a:pt x="607125" y="1966562"/>
                    <a:pt x="629442" y="1963829"/>
                  </a:cubicBezTo>
                  <a:cubicBezTo>
                    <a:pt x="628986" y="1968839"/>
                    <a:pt x="628531" y="1973849"/>
                    <a:pt x="628531" y="1979314"/>
                  </a:cubicBezTo>
                  <a:cubicBezTo>
                    <a:pt x="629897" y="2005275"/>
                    <a:pt x="628076" y="2031692"/>
                    <a:pt x="633086" y="2057198"/>
                  </a:cubicBezTo>
                  <a:cubicBezTo>
                    <a:pt x="644472" y="2120506"/>
                    <a:pt x="685463" y="2161953"/>
                    <a:pt x="745128" y="2171517"/>
                  </a:cubicBezTo>
                  <a:cubicBezTo>
                    <a:pt x="782476" y="2177438"/>
                    <a:pt x="818912" y="2171062"/>
                    <a:pt x="853982" y="2157398"/>
                  </a:cubicBezTo>
                  <a:cubicBezTo>
                    <a:pt x="864002" y="2153755"/>
                    <a:pt x="869468" y="2156032"/>
                    <a:pt x="877211" y="2162408"/>
                  </a:cubicBezTo>
                  <a:cubicBezTo>
                    <a:pt x="896340" y="2177894"/>
                    <a:pt x="915925" y="2192924"/>
                    <a:pt x="936876" y="2205677"/>
                  </a:cubicBezTo>
                  <a:cubicBezTo>
                    <a:pt x="966936" y="2222984"/>
                    <a:pt x="999729" y="2231638"/>
                    <a:pt x="1034799" y="2227539"/>
                  </a:cubicBezTo>
                  <a:cubicBezTo>
                    <a:pt x="1103117" y="2219796"/>
                    <a:pt x="1148663" y="2180627"/>
                    <a:pt x="1174169" y="2118684"/>
                  </a:cubicBezTo>
                  <a:cubicBezTo>
                    <a:pt x="1204684" y="2043534"/>
                    <a:pt x="1191476" y="1971572"/>
                    <a:pt x="1151851" y="1903253"/>
                  </a:cubicBezTo>
                  <a:cubicBezTo>
                    <a:pt x="1138643" y="1880936"/>
                    <a:pt x="1122247" y="1860440"/>
                    <a:pt x="1106761" y="1838123"/>
                  </a:cubicBezTo>
                  <a:cubicBezTo>
                    <a:pt x="1109494" y="1834935"/>
                    <a:pt x="1113137" y="1830835"/>
                    <a:pt x="1116326" y="1826736"/>
                  </a:cubicBezTo>
                  <a:cubicBezTo>
                    <a:pt x="1155495" y="1780280"/>
                    <a:pt x="1180090" y="1727447"/>
                    <a:pt x="1181912" y="1665504"/>
                  </a:cubicBezTo>
                  <a:cubicBezTo>
                    <a:pt x="1183733" y="1604473"/>
                    <a:pt x="1165971" y="1550729"/>
                    <a:pt x="1120880" y="1507916"/>
                  </a:cubicBezTo>
                  <a:cubicBezTo>
                    <a:pt x="1076701" y="1465559"/>
                    <a:pt x="1017491" y="1459638"/>
                    <a:pt x="966025" y="1491520"/>
                  </a:cubicBezTo>
                  <a:cubicBezTo>
                    <a:pt x="958737" y="1496074"/>
                    <a:pt x="951450" y="1501084"/>
                    <a:pt x="947807" y="1503817"/>
                  </a:cubicBezTo>
                  <a:cubicBezTo>
                    <a:pt x="923212" y="1490609"/>
                    <a:pt x="901805" y="1475123"/>
                    <a:pt x="878122" y="1466925"/>
                  </a:cubicBezTo>
                  <a:cubicBezTo>
                    <a:pt x="818457" y="1445974"/>
                    <a:pt x="772911" y="1479678"/>
                    <a:pt x="772456" y="1542531"/>
                  </a:cubicBezTo>
                  <a:cubicBezTo>
                    <a:pt x="772911" y="1561205"/>
                    <a:pt x="775188" y="1578057"/>
                    <a:pt x="776555" y="1591265"/>
                  </a:cubicBezTo>
                  <a:close/>
                  <a:moveTo>
                    <a:pt x="1617784" y="559199"/>
                  </a:moveTo>
                  <a:cubicBezTo>
                    <a:pt x="1614596" y="608388"/>
                    <a:pt x="1655132" y="661221"/>
                    <a:pt x="1705687" y="673974"/>
                  </a:cubicBezTo>
                  <a:cubicBezTo>
                    <a:pt x="1747589" y="684450"/>
                    <a:pt x="1788125" y="677618"/>
                    <a:pt x="1827294" y="661677"/>
                  </a:cubicBezTo>
                  <a:cubicBezTo>
                    <a:pt x="1888326" y="636627"/>
                    <a:pt x="1937971" y="597913"/>
                    <a:pt x="1961199" y="534149"/>
                  </a:cubicBezTo>
                  <a:cubicBezTo>
                    <a:pt x="1980328" y="481316"/>
                    <a:pt x="1969397" y="432582"/>
                    <a:pt x="1931594" y="391591"/>
                  </a:cubicBezTo>
                  <a:cubicBezTo>
                    <a:pt x="1895158" y="351966"/>
                    <a:pt x="1848701" y="342401"/>
                    <a:pt x="1797690" y="358798"/>
                  </a:cubicBezTo>
                  <a:cubicBezTo>
                    <a:pt x="1788581" y="361986"/>
                    <a:pt x="1785392" y="357887"/>
                    <a:pt x="1781293" y="351966"/>
                  </a:cubicBezTo>
                  <a:cubicBezTo>
                    <a:pt x="1753966" y="312341"/>
                    <a:pt x="1724361" y="274994"/>
                    <a:pt x="1686103" y="245389"/>
                  </a:cubicBezTo>
                  <a:cubicBezTo>
                    <a:pt x="1654676" y="221250"/>
                    <a:pt x="1620517" y="202576"/>
                    <a:pt x="1579981" y="201210"/>
                  </a:cubicBezTo>
                  <a:cubicBezTo>
                    <a:pt x="1516217" y="198932"/>
                    <a:pt x="1467483" y="228537"/>
                    <a:pt x="1431958" y="279093"/>
                  </a:cubicBezTo>
                  <a:cubicBezTo>
                    <a:pt x="1368649" y="368818"/>
                    <a:pt x="1365461" y="466286"/>
                    <a:pt x="1404630" y="566031"/>
                  </a:cubicBezTo>
                  <a:cubicBezTo>
                    <a:pt x="1416472" y="595636"/>
                    <a:pt x="1433779" y="622508"/>
                    <a:pt x="1449265" y="651657"/>
                  </a:cubicBezTo>
                  <a:cubicBezTo>
                    <a:pt x="1397798" y="709044"/>
                    <a:pt x="1367283" y="777363"/>
                    <a:pt x="1373659" y="859345"/>
                  </a:cubicBezTo>
                  <a:cubicBezTo>
                    <a:pt x="1380035" y="940417"/>
                    <a:pt x="1421482" y="1003270"/>
                    <a:pt x="1480236" y="1056103"/>
                  </a:cubicBezTo>
                  <a:cubicBezTo>
                    <a:pt x="1355896" y="1164046"/>
                    <a:pt x="1340866" y="1329832"/>
                    <a:pt x="1411462" y="1434588"/>
                  </a:cubicBezTo>
                  <a:cubicBezTo>
                    <a:pt x="1412828" y="1434588"/>
                    <a:pt x="1414195" y="1434588"/>
                    <a:pt x="1415561" y="1434132"/>
                  </a:cubicBezTo>
                  <a:cubicBezTo>
                    <a:pt x="1466572" y="1415458"/>
                    <a:pt x="1517584" y="1413181"/>
                    <a:pt x="1568139" y="1434588"/>
                  </a:cubicBezTo>
                  <a:cubicBezTo>
                    <a:pt x="1570872" y="1435954"/>
                    <a:pt x="1575882" y="1435043"/>
                    <a:pt x="1578615" y="1433221"/>
                  </a:cubicBezTo>
                  <a:cubicBezTo>
                    <a:pt x="1615507" y="1409537"/>
                    <a:pt x="1655587" y="1402250"/>
                    <a:pt x="1698400" y="1409537"/>
                  </a:cubicBezTo>
                  <a:cubicBezTo>
                    <a:pt x="1740758" y="1281099"/>
                    <a:pt x="1830483" y="1234186"/>
                    <a:pt x="1957555" y="1255593"/>
                  </a:cubicBezTo>
                  <a:cubicBezTo>
                    <a:pt x="1964842" y="1226444"/>
                    <a:pt x="1971674" y="1198205"/>
                    <a:pt x="1978506" y="1171333"/>
                  </a:cubicBezTo>
                  <a:cubicBezTo>
                    <a:pt x="1957555" y="1164957"/>
                    <a:pt x="1933871" y="1160402"/>
                    <a:pt x="1912009" y="1150382"/>
                  </a:cubicBezTo>
                  <a:cubicBezTo>
                    <a:pt x="1890148" y="1140362"/>
                    <a:pt x="1870107" y="1125788"/>
                    <a:pt x="1848701" y="1113035"/>
                  </a:cubicBezTo>
                  <a:cubicBezTo>
                    <a:pt x="1794046" y="1172700"/>
                    <a:pt x="1717529" y="1189552"/>
                    <a:pt x="1637824" y="1144006"/>
                  </a:cubicBezTo>
                  <a:cubicBezTo>
                    <a:pt x="1616873" y="1184542"/>
                    <a:pt x="1587268" y="1215968"/>
                    <a:pt x="1543089" y="1234642"/>
                  </a:cubicBezTo>
                  <a:cubicBezTo>
                    <a:pt x="1536257" y="1217790"/>
                    <a:pt x="1529425" y="1201394"/>
                    <a:pt x="1522593" y="1184542"/>
                  </a:cubicBezTo>
                  <a:cubicBezTo>
                    <a:pt x="1569506" y="1160858"/>
                    <a:pt x="1595011" y="1122599"/>
                    <a:pt x="1600021" y="1072044"/>
                  </a:cubicBezTo>
                  <a:cubicBezTo>
                    <a:pt x="1605487" y="1020122"/>
                    <a:pt x="1584536" y="979130"/>
                    <a:pt x="1542634" y="948159"/>
                  </a:cubicBezTo>
                  <a:cubicBezTo>
                    <a:pt x="1553109" y="932674"/>
                    <a:pt x="1563129" y="918099"/>
                    <a:pt x="1573605" y="903069"/>
                  </a:cubicBezTo>
                  <a:cubicBezTo>
                    <a:pt x="1578159" y="906257"/>
                    <a:pt x="1582258" y="908535"/>
                    <a:pt x="1585447" y="911267"/>
                  </a:cubicBezTo>
                  <a:cubicBezTo>
                    <a:pt x="1635091" y="953169"/>
                    <a:pt x="1657864" y="1006913"/>
                    <a:pt x="1655587" y="1071588"/>
                  </a:cubicBezTo>
                  <a:cubicBezTo>
                    <a:pt x="1655132" y="1077965"/>
                    <a:pt x="1656953" y="1087074"/>
                    <a:pt x="1661508" y="1090717"/>
                  </a:cubicBezTo>
                  <a:cubicBezTo>
                    <a:pt x="1708420" y="1128065"/>
                    <a:pt x="1771729" y="1120778"/>
                    <a:pt x="1809076" y="1074321"/>
                  </a:cubicBezTo>
                  <a:cubicBezTo>
                    <a:pt x="1814086" y="1067945"/>
                    <a:pt x="1815453" y="1062479"/>
                    <a:pt x="1811809" y="1054281"/>
                  </a:cubicBezTo>
                  <a:cubicBezTo>
                    <a:pt x="1798601" y="1025132"/>
                    <a:pt x="1795412" y="994616"/>
                    <a:pt x="1800878" y="963189"/>
                  </a:cubicBezTo>
                  <a:cubicBezTo>
                    <a:pt x="1801789" y="958635"/>
                    <a:pt x="1798145" y="950892"/>
                    <a:pt x="1794502" y="948159"/>
                  </a:cubicBezTo>
                  <a:cubicBezTo>
                    <a:pt x="1741213" y="908079"/>
                    <a:pt x="1724361" y="853880"/>
                    <a:pt x="1733470" y="790116"/>
                  </a:cubicBezTo>
                  <a:cubicBezTo>
                    <a:pt x="1736203" y="770987"/>
                    <a:pt x="1743035" y="752313"/>
                    <a:pt x="1748045" y="733184"/>
                  </a:cubicBezTo>
                  <a:cubicBezTo>
                    <a:pt x="1712064" y="731362"/>
                    <a:pt x="1676994" y="724074"/>
                    <a:pt x="1645567" y="704945"/>
                  </a:cubicBezTo>
                  <a:cubicBezTo>
                    <a:pt x="1596378" y="674885"/>
                    <a:pt x="1569506" y="630250"/>
                    <a:pt x="1563129" y="573318"/>
                  </a:cubicBezTo>
                  <a:cubicBezTo>
                    <a:pt x="1561307" y="558744"/>
                    <a:pt x="1558575" y="549634"/>
                    <a:pt x="1543089" y="542803"/>
                  </a:cubicBezTo>
                  <a:cubicBezTo>
                    <a:pt x="1496177" y="522307"/>
                    <a:pt x="1467483" y="484959"/>
                    <a:pt x="1453820" y="433948"/>
                  </a:cubicBezTo>
                  <a:cubicBezTo>
                    <a:pt x="1472038" y="429849"/>
                    <a:pt x="1488890" y="425750"/>
                    <a:pt x="1506197" y="421651"/>
                  </a:cubicBezTo>
                  <a:cubicBezTo>
                    <a:pt x="1519405" y="469018"/>
                    <a:pt x="1549010" y="497257"/>
                    <a:pt x="1597289" y="501356"/>
                  </a:cubicBezTo>
                  <a:cubicBezTo>
                    <a:pt x="1643290" y="505455"/>
                    <a:pt x="1680182" y="485415"/>
                    <a:pt x="1711608" y="453077"/>
                  </a:cubicBezTo>
                  <a:cubicBezTo>
                    <a:pt x="1725727" y="465375"/>
                    <a:pt x="1738936" y="477217"/>
                    <a:pt x="1752599" y="489514"/>
                  </a:cubicBezTo>
                  <a:cubicBezTo>
                    <a:pt x="1715707" y="530505"/>
                    <a:pt x="1671528" y="554189"/>
                    <a:pt x="1617784" y="559199"/>
                  </a:cubicBezTo>
                  <a:close/>
                  <a:moveTo>
                    <a:pt x="1068047" y="433948"/>
                  </a:moveTo>
                  <a:cubicBezTo>
                    <a:pt x="1053928" y="486781"/>
                    <a:pt x="1023412" y="523673"/>
                    <a:pt x="975134" y="544624"/>
                  </a:cubicBezTo>
                  <a:cubicBezTo>
                    <a:pt x="963748" y="549634"/>
                    <a:pt x="960104" y="555555"/>
                    <a:pt x="959193" y="566942"/>
                  </a:cubicBezTo>
                  <a:cubicBezTo>
                    <a:pt x="952817" y="648013"/>
                    <a:pt x="898617" y="709500"/>
                    <a:pt x="818457" y="726807"/>
                  </a:cubicBezTo>
                  <a:cubicBezTo>
                    <a:pt x="803427" y="729995"/>
                    <a:pt x="787941" y="731817"/>
                    <a:pt x="772000" y="734095"/>
                  </a:cubicBezTo>
                  <a:cubicBezTo>
                    <a:pt x="773366" y="738194"/>
                    <a:pt x="774733" y="741382"/>
                    <a:pt x="775644" y="744570"/>
                  </a:cubicBezTo>
                  <a:cubicBezTo>
                    <a:pt x="806615" y="821998"/>
                    <a:pt x="787486" y="908535"/>
                    <a:pt x="723722" y="949981"/>
                  </a:cubicBezTo>
                  <a:cubicBezTo>
                    <a:pt x="720989" y="951803"/>
                    <a:pt x="719167" y="958635"/>
                    <a:pt x="719622" y="962279"/>
                  </a:cubicBezTo>
                  <a:cubicBezTo>
                    <a:pt x="725999" y="994616"/>
                    <a:pt x="721900" y="1026043"/>
                    <a:pt x="709147" y="1056103"/>
                  </a:cubicBezTo>
                  <a:cubicBezTo>
                    <a:pt x="707325" y="1060202"/>
                    <a:pt x="708236" y="1067945"/>
                    <a:pt x="710969" y="1071588"/>
                  </a:cubicBezTo>
                  <a:cubicBezTo>
                    <a:pt x="746039" y="1119867"/>
                    <a:pt x="813447" y="1128520"/>
                    <a:pt x="859903" y="1090262"/>
                  </a:cubicBezTo>
                  <a:cubicBezTo>
                    <a:pt x="863091" y="1087529"/>
                    <a:pt x="865369" y="1081608"/>
                    <a:pt x="865824" y="1077054"/>
                  </a:cubicBezTo>
                  <a:cubicBezTo>
                    <a:pt x="867646" y="1056103"/>
                    <a:pt x="866280" y="1034241"/>
                    <a:pt x="870834" y="1014201"/>
                  </a:cubicBezTo>
                  <a:cubicBezTo>
                    <a:pt x="881310" y="968199"/>
                    <a:pt x="906360" y="930852"/>
                    <a:pt x="947351" y="902614"/>
                  </a:cubicBezTo>
                  <a:cubicBezTo>
                    <a:pt x="957827" y="918099"/>
                    <a:pt x="967847" y="932674"/>
                    <a:pt x="978322" y="947704"/>
                  </a:cubicBezTo>
                  <a:cubicBezTo>
                    <a:pt x="936420" y="978675"/>
                    <a:pt x="915925" y="1019666"/>
                    <a:pt x="920935" y="1070677"/>
                  </a:cubicBezTo>
                  <a:cubicBezTo>
                    <a:pt x="925945" y="1121689"/>
                    <a:pt x="951906" y="1159947"/>
                    <a:pt x="998362" y="1184086"/>
                  </a:cubicBezTo>
                  <a:cubicBezTo>
                    <a:pt x="991530" y="1200938"/>
                    <a:pt x="984699" y="1217335"/>
                    <a:pt x="977867" y="1234186"/>
                  </a:cubicBezTo>
                  <a:cubicBezTo>
                    <a:pt x="933687" y="1215513"/>
                    <a:pt x="904083" y="1183631"/>
                    <a:pt x="883132" y="1143550"/>
                  </a:cubicBezTo>
                  <a:cubicBezTo>
                    <a:pt x="804338" y="1188641"/>
                    <a:pt x="728276" y="1173611"/>
                    <a:pt x="669978" y="1110758"/>
                  </a:cubicBezTo>
                  <a:cubicBezTo>
                    <a:pt x="633541" y="1145372"/>
                    <a:pt x="589362" y="1163591"/>
                    <a:pt x="542450" y="1169512"/>
                  </a:cubicBezTo>
                  <a:cubicBezTo>
                    <a:pt x="549737" y="1198661"/>
                    <a:pt x="557024" y="1226899"/>
                    <a:pt x="564312" y="1256504"/>
                  </a:cubicBezTo>
                  <a:cubicBezTo>
                    <a:pt x="618511" y="1245118"/>
                    <a:pt x="673621" y="1247850"/>
                    <a:pt x="725088" y="1277000"/>
                  </a:cubicBezTo>
                  <a:cubicBezTo>
                    <a:pt x="777010" y="1306604"/>
                    <a:pt x="806159" y="1353061"/>
                    <a:pt x="822556" y="1408627"/>
                  </a:cubicBezTo>
                  <a:cubicBezTo>
                    <a:pt x="869923" y="1403617"/>
                    <a:pt x="900439" y="1406805"/>
                    <a:pt x="943707" y="1432766"/>
                  </a:cubicBezTo>
                  <a:cubicBezTo>
                    <a:pt x="947351" y="1435043"/>
                    <a:pt x="953727" y="1433221"/>
                    <a:pt x="958282" y="1432310"/>
                  </a:cubicBezTo>
                  <a:cubicBezTo>
                    <a:pt x="980599" y="1428211"/>
                    <a:pt x="1002461" y="1419558"/>
                    <a:pt x="1024323" y="1420013"/>
                  </a:cubicBezTo>
                  <a:cubicBezTo>
                    <a:pt x="1053473" y="1420013"/>
                    <a:pt x="1082166" y="1426845"/>
                    <a:pt x="1113137" y="1430944"/>
                  </a:cubicBezTo>
                  <a:cubicBezTo>
                    <a:pt x="1142287" y="1384487"/>
                    <a:pt x="1155495" y="1330743"/>
                    <a:pt x="1151851" y="1273356"/>
                  </a:cubicBezTo>
                  <a:cubicBezTo>
                    <a:pt x="1146386" y="1184997"/>
                    <a:pt x="1106761" y="1113490"/>
                    <a:pt x="1042086" y="1055647"/>
                  </a:cubicBezTo>
                  <a:cubicBezTo>
                    <a:pt x="1165060" y="950437"/>
                    <a:pt x="1192387" y="782373"/>
                    <a:pt x="1072602" y="649379"/>
                  </a:cubicBezTo>
                  <a:cubicBezTo>
                    <a:pt x="1086721" y="622052"/>
                    <a:pt x="1103117" y="596546"/>
                    <a:pt x="1114048" y="569219"/>
                  </a:cubicBezTo>
                  <a:cubicBezTo>
                    <a:pt x="1152307" y="471751"/>
                    <a:pt x="1151396" y="375650"/>
                    <a:pt x="1095830" y="284103"/>
                  </a:cubicBezTo>
                  <a:cubicBezTo>
                    <a:pt x="1072602" y="245844"/>
                    <a:pt x="1039809" y="218062"/>
                    <a:pt x="995630" y="206220"/>
                  </a:cubicBezTo>
                  <a:cubicBezTo>
                    <a:pt x="946440" y="193011"/>
                    <a:pt x="901805" y="205764"/>
                    <a:pt x="860359" y="231725"/>
                  </a:cubicBezTo>
                  <a:cubicBezTo>
                    <a:pt x="811169" y="261785"/>
                    <a:pt x="773822" y="304598"/>
                    <a:pt x="741029" y="351510"/>
                  </a:cubicBezTo>
                  <a:cubicBezTo>
                    <a:pt x="735563" y="359253"/>
                    <a:pt x="731009" y="361075"/>
                    <a:pt x="721900" y="357887"/>
                  </a:cubicBezTo>
                  <a:cubicBezTo>
                    <a:pt x="691384" y="347411"/>
                    <a:pt x="660868" y="348322"/>
                    <a:pt x="631264" y="361986"/>
                  </a:cubicBezTo>
                  <a:cubicBezTo>
                    <a:pt x="553381" y="397512"/>
                    <a:pt x="527875" y="496346"/>
                    <a:pt x="579342" y="570585"/>
                  </a:cubicBezTo>
                  <a:cubicBezTo>
                    <a:pt x="625343" y="637538"/>
                    <a:pt x="691384" y="673519"/>
                    <a:pt x="772000" y="678984"/>
                  </a:cubicBezTo>
                  <a:cubicBezTo>
                    <a:pt x="845784" y="683994"/>
                    <a:pt x="901805" y="632072"/>
                    <a:pt x="904538" y="560565"/>
                  </a:cubicBezTo>
                  <a:cubicBezTo>
                    <a:pt x="835309" y="545535"/>
                    <a:pt x="793406" y="523673"/>
                    <a:pt x="769723" y="489059"/>
                  </a:cubicBezTo>
                  <a:cubicBezTo>
                    <a:pt x="782931" y="477672"/>
                    <a:pt x="796139" y="465830"/>
                    <a:pt x="809347" y="454444"/>
                  </a:cubicBezTo>
                  <a:cubicBezTo>
                    <a:pt x="878122" y="527772"/>
                    <a:pt x="990619" y="517752"/>
                    <a:pt x="1016581" y="422562"/>
                  </a:cubicBezTo>
                  <a:cubicBezTo>
                    <a:pt x="1032977" y="425750"/>
                    <a:pt x="1049829" y="429849"/>
                    <a:pt x="1068047" y="433948"/>
                  </a:cubicBezTo>
                  <a:close/>
                  <a:moveTo>
                    <a:pt x="637185" y="921743"/>
                  </a:moveTo>
                  <a:cubicBezTo>
                    <a:pt x="650848" y="918555"/>
                    <a:pt x="664057" y="917188"/>
                    <a:pt x="676354" y="912178"/>
                  </a:cubicBezTo>
                  <a:cubicBezTo>
                    <a:pt x="720078" y="894871"/>
                    <a:pt x="746039" y="841582"/>
                    <a:pt x="736019" y="791938"/>
                  </a:cubicBezTo>
                  <a:cubicBezTo>
                    <a:pt x="728276" y="754590"/>
                    <a:pt x="710058" y="727263"/>
                    <a:pt x="671799" y="712688"/>
                  </a:cubicBezTo>
                  <a:cubicBezTo>
                    <a:pt x="599382" y="685361"/>
                    <a:pt x="546093" y="636627"/>
                    <a:pt x="514667" y="565120"/>
                  </a:cubicBezTo>
                  <a:cubicBezTo>
                    <a:pt x="511934" y="558744"/>
                    <a:pt x="509201" y="552823"/>
                    <a:pt x="506468" y="546902"/>
                  </a:cubicBezTo>
                  <a:cubicBezTo>
                    <a:pt x="437694" y="554644"/>
                    <a:pt x="392149" y="594725"/>
                    <a:pt x="383040" y="655756"/>
                  </a:cubicBezTo>
                  <a:cubicBezTo>
                    <a:pt x="374386" y="712688"/>
                    <a:pt x="388960" y="764155"/>
                    <a:pt x="423120" y="810156"/>
                  </a:cubicBezTo>
                  <a:cubicBezTo>
                    <a:pt x="425853" y="813800"/>
                    <a:pt x="428585" y="817899"/>
                    <a:pt x="431773" y="821998"/>
                  </a:cubicBezTo>
                  <a:cubicBezTo>
                    <a:pt x="334761" y="829741"/>
                    <a:pt x="270997" y="879385"/>
                    <a:pt x="242759" y="970932"/>
                  </a:cubicBezTo>
                  <a:cubicBezTo>
                    <a:pt x="224996" y="1027864"/>
                    <a:pt x="238204" y="1080242"/>
                    <a:pt x="275552" y="1126699"/>
                  </a:cubicBezTo>
                  <a:cubicBezTo>
                    <a:pt x="354346" y="1091173"/>
                    <a:pt x="382129" y="1087985"/>
                    <a:pt x="465933" y="1108025"/>
                  </a:cubicBezTo>
                  <a:cubicBezTo>
                    <a:pt x="531974" y="1123966"/>
                    <a:pt x="590273" y="1109391"/>
                    <a:pt x="640373" y="1064301"/>
                  </a:cubicBezTo>
                  <a:cubicBezTo>
                    <a:pt x="673621" y="1034696"/>
                    <a:pt x="679998" y="995071"/>
                    <a:pt x="659502" y="955447"/>
                  </a:cubicBezTo>
                  <a:cubicBezTo>
                    <a:pt x="652215" y="943605"/>
                    <a:pt x="644017" y="932674"/>
                    <a:pt x="637185" y="921743"/>
                  </a:cubicBezTo>
                  <a:close/>
                  <a:moveTo>
                    <a:pt x="2016309" y="546902"/>
                  </a:moveTo>
                  <a:cubicBezTo>
                    <a:pt x="2015398" y="548723"/>
                    <a:pt x="2014032" y="551001"/>
                    <a:pt x="2013121" y="552823"/>
                  </a:cubicBezTo>
                  <a:cubicBezTo>
                    <a:pt x="1981239" y="633438"/>
                    <a:pt x="1922485" y="686272"/>
                    <a:pt x="1842325" y="715876"/>
                  </a:cubicBezTo>
                  <a:cubicBezTo>
                    <a:pt x="1823195" y="722708"/>
                    <a:pt x="1810898" y="735461"/>
                    <a:pt x="1800878" y="751402"/>
                  </a:cubicBezTo>
                  <a:cubicBezTo>
                    <a:pt x="1785848" y="775541"/>
                    <a:pt x="1781749" y="802413"/>
                    <a:pt x="1785848" y="829741"/>
                  </a:cubicBezTo>
                  <a:cubicBezTo>
                    <a:pt x="1791769" y="869365"/>
                    <a:pt x="1811809" y="899881"/>
                    <a:pt x="1851434" y="913545"/>
                  </a:cubicBezTo>
                  <a:cubicBezTo>
                    <a:pt x="1862365" y="917188"/>
                    <a:pt x="1873751" y="918099"/>
                    <a:pt x="1886504" y="920376"/>
                  </a:cubicBezTo>
                  <a:cubicBezTo>
                    <a:pt x="1884227" y="923565"/>
                    <a:pt x="1881949" y="926297"/>
                    <a:pt x="1880127" y="929030"/>
                  </a:cubicBezTo>
                  <a:cubicBezTo>
                    <a:pt x="1866464" y="947248"/>
                    <a:pt x="1855077" y="967289"/>
                    <a:pt x="1853711" y="990517"/>
                  </a:cubicBezTo>
                  <a:cubicBezTo>
                    <a:pt x="1850978" y="1035152"/>
                    <a:pt x="1875117" y="1064301"/>
                    <a:pt x="1910643" y="1085252"/>
                  </a:cubicBezTo>
                  <a:cubicBezTo>
                    <a:pt x="1961199" y="1114857"/>
                    <a:pt x="2014943" y="1120778"/>
                    <a:pt x="2071419" y="1104381"/>
                  </a:cubicBezTo>
                  <a:cubicBezTo>
                    <a:pt x="2128807" y="1087529"/>
                    <a:pt x="2184373" y="1092084"/>
                    <a:pt x="2237206" y="1121689"/>
                  </a:cubicBezTo>
                  <a:cubicBezTo>
                    <a:pt x="2240394" y="1123510"/>
                    <a:pt x="2244038" y="1124877"/>
                    <a:pt x="2248137" y="1126243"/>
                  </a:cubicBezTo>
                  <a:cubicBezTo>
                    <a:pt x="2288217" y="1074776"/>
                    <a:pt x="2298693" y="1018755"/>
                    <a:pt x="2276831" y="958635"/>
                  </a:cubicBezTo>
                  <a:cubicBezTo>
                    <a:pt x="2245404" y="873920"/>
                    <a:pt x="2183007" y="827919"/>
                    <a:pt x="2092371" y="821998"/>
                  </a:cubicBezTo>
                  <a:cubicBezTo>
                    <a:pt x="2092371" y="821087"/>
                    <a:pt x="2092371" y="820176"/>
                    <a:pt x="2092371" y="820176"/>
                  </a:cubicBezTo>
                  <a:cubicBezTo>
                    <a:pt x="2093737" y="818354"/>
                    <a:pt x="2095103" y="816077"/>
                    <a:pt x="2096925" y="814255"/>
                  </a:cubicBezTo>
                  <a:cubicBezTo>
                    <a:pt x="2125619" y="778274"/>
                    <a:pt x="2140649" y="737738"/>
                    <a:pt x="2142471" y="691737"/>
                  </a:cubicBezTo>
                  <a:cubicBezTo>
                    <a:pt x="2145204" y="611121"/>
                    <a:pt x="2096470" y="554644"/>
                    <a:pt x="2016309" y="546902"/>
                  </a:cubicBezTo>
                  <a:close/>
                </a:path>
              </a:pathLst>
            </a:custGeom>
            <a:solidFill>
              <a:srgbClr val="FFB954"/>
            </a:solidFill>
            <a:ln w="453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grpSp>
      <p:sp>
        <p:nvSpPr>
          <p:cNvPr id="16" name="TextBox 15">
            <a:extLst>
              <a:ext uri="{FF2B5EF4-FFF2-40B4-BE49-F238E27FC236}">
                <a16:creationId xmlns:a16="http://schemas.microsoft.com/office/drawing/2014/main" id="{F6D604B1-EF83-CB1B-DFEF-BB8442D9918F}"/>
              </a:ext>
            </a:extLst>
          </p:cNvPr>
          <p:cNvSpPr txBox="1"/>
          <p:nvPr/>
        </p:nvSpPr>
        <p:spPr>
          <a:xfrm>
            <a:off x="5781527" y="2681665"/>
            <a:ext cx="5938982" cy="2816156"/>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الأكثر إثارةً للإهتمام ليس تكرار الإستخدام، بل طبيعته غير المخطط لها. فالطالب الذي يلعب "أحياناً" لا يرصد بسهولة الأثر التراكمي لهذه الجلسات المتفرقة على نومه وتركيزه ومستوى إنجازه، وهو ما يشكل ما يمكن تسميته "فجوة الوعي الرقمي" التي تبقي السلوك مستمراً دون مراجعة ذاتية فعلية.</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196267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92CEE4A-24D9-F8B2-FEDD-55CA34AED1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05B29E-1E70-DB0C-5F44-54C3BA88108C}"/>
              </a:ext>
            </a:extLst>
          </p:cNvPr>
          <p:cNvSpPr txBox="1"/>
          <p:nvPr/>
        </p:nvSpPr>
        <p:spPr>
          <a:xfrm>
            <a:off x="5745018" y="533618"/>
            <a:ext cx="5938982" cy="523220"/>
          </a:xfrm>
          <a:prstGeom prst="rect">
            <a:avLst/>
          </a:prstGeom>
          <a:noFill/>
        </p:spPr>
        <p:txBody>
          <a:bodyPr wrap="square">
            <a:spAutoFit/>
          </a:bodyPr>
          <a:lstStyle/>
          <a:p>
            <a:pPr marR="0" algn="r" rtl="1">
              <a:buNone/>
            </a:pPr>
            <a:r>
              <a:rPr lang="ar-EG" sz="2800" dirty="0">
                <a:solidFill>
                  <a:srgbClr val="595959"/>
                </a:solidFill>
                <a:latin typeface="Hacen Samra" panose="02000000000000000000" pitchFamily="2" charset="-78"/>
                <a:cs typeface="Hacen Samra" panose="02000000000000000000" pitchFamily="2" charset="-78"/>
              </a:rPr>
              <a:t>نوع الألعاب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4" name="TextBox 3">
            <a:extLst>
              <a:ext uri="{FF2B5EF4-FFF2-40B4-BE49-F238E27FC236}">
                <a16:creationId xmlns:a16="http://schemas.microsoft.com/office/drawing/2014/main" id="{20E7B04B-0CF5-3251-58BA-CF2618D70C92}"/>
              </a:ext>
            </a:extLst>
          </p:cNvPr>
          <p:cNvSpPr txBox="1"/>
          <p:nvPr/>
        </p:nvSpPr>
        <p:spPr>
          <a:xfrm>
            <a:off x="2636982" y="893337"/>
            <a:ext cx="6918036" cy="461665"/>
          </a:xfrm>
          <a:prstGeom prst="rect">
            <a:avLst/>
          </a:prstGeom>
          <a:noFill/>
        </p:spPr>
        <p:txBody>
          <a:bodyPr wrap="square">
            <a:spAutoFit/>
          </a:bodyPr>
          <a:lstStyle/>
          <a:p>
            <a:pPr algn="ctr" rtl="1">
              <a:spcBef>
                <a:spcPts val="300"/>
              </a:spcBef>
              <a:spcAft>
                <a:spcPts val="300"/>
              </a:spcAft>
            </a:pPr>
            <a:r>
              <a:rPr lang="ar-SA" sz="2400" dirty="0">
                <a:solidFill>
                  <a:srgbClr val="595959"/>
                </a:solidFill>
                <a:latin typeface="Hacen Samra" panose="02000000000000000000" pitchFamily="2" charset="-78"/>
                <a:cs typeface="Hacen Samra" panose="02000000000000000000" pitchFamily="2" charset="-78"/>
              </a:rPr>
              <a:t>توزيع الطلاب حسب أنواع الألعاب المفضلة (اختيار متعدد)</a:t>
            </a:r>
            <a:endParaRPr lang="en-US" sz="2400" dirty="0">
              <a:solidFill>
                <a:srgbClr val="595959"/>
              </a:solidFill>
              <a:latin typeface="Hacen Samra" panose="02000000000000000000" pitchFamily="2" charset="-78"/>
              <a:cs typeface="Hacen Samra" panose="02000000000000000000" pitchFamily="2" charset="-78"/>
            </a:endParaRPr>
          </a:p>
        </p:txBody>
      </p:sp>
      <p:grpSp>
        <p:nvGrpSpPr>
          <p:cNvPr id="174" name="Group 173">
            <a:extLst>
              <a:ext uri="{FF2B5EF4-FFF2-40B4-BE49-F238E27FC236}">
                <a16:creationId xmlns:a16="http://schemas.microsoft.com/office/drawing/2014/main" id="{3FF6781C-6BCB-07B7-C71C-318010DABEEB}"/>
              </a:ext>
            </a:extLst>
          </p:cNvPr>
          <p:cNvGrpSpPr/>
          <p:nvPr/>
        </p:nvGrpSpPr>
        <p:grpSpPr>
          <a:xfrm>
            <a:off x="840606" y="1593656"/>
            <a:ext cx="10510787" cy="5103589"/>
            <a:chOff x="-25156" y="1519765"/>
            <a:chExt cx="10510787" cy="5103589"/>
          </a:xfrm>
        </p:grpSpPr>
        <p:grpSp>
          <p:nvGrpSpPr>
            <p:cNvPr id="169" name="Group 168">
              <a:extLst>
                <a:ext uri="{FF2B5EF4-FFF2-40B4-BE49-F238E27FC236}">
                  <a16:creationId xmlns:a16="http://schemas.microsoft.com/office/drawing/2014/main" id="{3197D3BF-0B86-33C6-3AD7-40BCBE36CFFE}"/>
                </a:ext>
              </a:extLst>
            </p:cNvPr>
            <p:cNvGrpSpPr/>
            <p:nvPr/>
          </p:nvGrpSpPr>
          <p:grpSpPr>
            <a:xfrm>
              <a:off x="1614279" y="1519765"/>
              <a:ext cx="8871352" cy="5103589"/>
              <a:chOff x="2039331" y="1464347"/>
              <a:chExt cx="8871352" cy="5103589"/>
            </a:xfrm>
          </p:grpSpPr>
          <p:grpSp>
            <p:nvGrpSpPr>
              <p:cNvPr id="87" name="Group 86">
                <a:extLst>
                  <a:ext uri="{FF2B5EF4-FFF2-40B4-BE49-F238E27FC236}">
                    <a16:creationId xmlns:a16="http://schemas.microsoft.com/office/drawing/2014/main" id="{5117B3F7-8C6F-A0BE-FBC1-8C012BFD2B41}"/>
                  </a:ext>
                </a:extLst>
              </p:cNvPr>
              <p:cNvGrpSpPr/>
              <p:nvPr/>
            </p:nvGrpSpPr>
            <p:grpSpPr>
              <a:xfrm>
                <a:off x="2039331" y="4780794"/>
                <a:ext cx="1991676" cy="1787142"/>
                <a:chOff x="2371838" y="4577596"/>
                <a:chExt cx="1991676" cy="1787142"/>
              </a:xfrm>
            </p:grpSpPr>
            <p:sp>
              <p:nvSpPr>
                <p:cNvPr id="88" name="Freeform: Shape 87">
                  <a:extLst>
                    <a:ext uri="{FF2B5EF4-FFF2-40B4-BE49-F238E27FC236}">
                      <a16:creationId xmlns:a16="http://schemas.microsoft.com/office/drawing/2014/main" id="{9BC0FD63-C9BA-A54D-C4EF-7B43C3325D1B}"/>
                    </a:ext>
                  </a:extLst>
                </p:cNvPr>
                <p:cNvSpPr/>
                <p:nvPr/>
              </p:nvSpPr>
              <p:spPr>
                <a:xfrm>
                  <a:off x="2371838" y="4577596"/>
                  <a:ext cx="1991674" cy="1302660"/>
                </a:xfrm>
                <a:custGeom>
                  <a:avLst/>
                  <a:gdLst>
                    <a:gd name="connsiteX0" fmla="*/ 1197735 w 1991674"/>
                    <a:gd name="connsiteY0" fmla="*/ 0 h 1302660"/>
                    <a:gd name="connsiteX1" fmla="*/ 1991674 w 1991674"/>
                    <a:gd name="connsiteY1" fmla="*/ 462703 h 1302660"/>
                    <a:gd name="connsiteX2" fmla="*/ 1190247 w 1991674"/>
                    <a:gd name="connsiteY2" fmla="*/ 1077035 h 1302660"/>
                    <a:gd name="connsiteX3" fmla="*/ 1139502 w 1991674"/>
                    <a:gd name="connsiteY3" fmla="*/ 1037769 h 1302660"/>
                    <a:gd name="connsiteX4" fmla="*/ 793938 w 1991674"/>
                    <a:gd name="connsiteY4" fmla="*/ 1302660 h 1302660"/>
                    <a:gd name="connsiteX5" fmla="*/ 0 w 1991674"/>
                    <a:gd name="connsiteY5" fmla="*/ 688328 h 1302660"/>
                    <a:gd name="connsiteX6" fmla="*/ 801426 w 1991674"/>
                    <a:gd name="connsiteY6" fmla="*/ 225625 h 1302660"/>
                    <a:gd name="connsiteX7" fmla="*/ 804170 w 1991674"/>
                    <a:gd name="connsiteY7" fmla="*/ 227225 h 1302660"/>
                    <a:gd name="connsiteX0" fmla="*/ 1197735 w 1991674"/>
                    <a:gd name="connsiteY0" fmla="*/ 0 h 1302660"/>
                    <a:gd name="connsiteX1" fmla="*/ 1991674 w 1991674"/>
                    <a:gd name="connsiteY1" fmla="*/ 462703 h 1302660"/>
                    <a:gd name="connsiteX2" fmla="*/ 1190247 w 1991674"/>
                    <a:gd name="connsiteY2" fmla="*/ 1077035 h 1302660"/>
                    <a:gd name="connsiteX3" fmla="*/ 793938 w 1991674"/>
                    <a:gd name="connsiteY3" fmla="*/ 1302660 h 1302660"/>
                    <a:gd name="connsiteX4" fmla="*/ 0 w 1991674"/>
                    <a:gd name="connsiteY4" fmla="*/ 688328 h 1302660"/>
                    <a:gd name="connsiteX5" fmla="*/ 801426 w 1991674"/>
                    <a:gd name="connsiteY5" fmla="*/ 225625 h 1302660"/>
                    <a:gd name="connsiteX6" fmla="*/ 804170 w 1991674"/>
                    <a:gd name="connsiteY6" fmla="*/ 227225 h 1302660"/>
                    <a:gd name="connsiteX7" fmla="*/ 1197735 w 1991674"/>
                    <a:gd name="connsiteY7" fmla="*/ 0 h 13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1674" h="1302660">
                      <a:moveTo>
                        <a:pt x="1197735" y="0"/>
                      </a:moveTo>
                      <a:lnTo>
                        <a:pt x="1991674" y="462703"/>
                      </a:lnTo>
                      <a:lnTo>
                        <a:pt x="1190247" y="1077035"/>
                      </a:lnTo>
                      <a:lnTo>
                        <a:pt x="793938" y="1302660"/>
                      </a:lnTo>
                      <a:lnTo>
                        <a:pt x="0" y="688328"/>
                      </a:lnTo>
                      <a:lnTo>
                        <a:pt x="801426" y="225625"/>
                      </a:lnTo>
                      <a:lnTo>
                        <a:pt x="804170" y="227225"/>
                      </a:lnTo>
                      <a:lnTo>
                        <a:pt x="1197735" y="0"/>
                      </a:lnTo>
                      <a:close/>
                    </a:path>
                  </a:pathLst>
                </a:custGeom>
                <a:solidFill>
                  <a:srgbClr val="3AC6E1">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BB940CA-4651-99E8-9A29-13FC56006723}"/>
                    </a:ext>
                  </a:extLst>
                </p:cNvPr>
                <p:cNvSpPr/>
                <p:nvPr/>
              </p:nvSpPr>
              <p:spPr>
                <a:xfrm>
                  <a:off x="2371840" y="5265926"/>
                  <a:ext cx="957955" cy="1098812"/>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 name="connsiteX0" fmla="*/ 0 w 612648"/>
                    <a:gd name="connsiteY0" fmla="*/ 0 h 843926"/>
                    <a:gd name="connsiteX1" fmla="*/ 612648 w 612648"/>
                    <a:gd name="connsiteY1" fmla="*/ 350392 h 843926"/>
                    <a:gd name="connsiteX2" fmla="*/ 607653 w 612648"/>
                    <a:gd name="connsiteY2" fmla="*/ 575689 h 843926"/>
                    <a:gd name="connsiteX3" fmla="*/ 612648 w 612648"/>
                    <a:gd name="connsiteY3" fmla="*/ 843926 h 843926"/>
                    <a:gd name="connsiteX4" fmla="*/ 0 w 612648"/>
                    <a:gd name="connsiteY4" fmla="*/ 493534 h 843926"/>
                    <a:gd name="connsiteX5" fmla="*/ 0 w 612648"/>
                    <a:gd name="connsiteY5" fmla="*/ 0 h 843926"/>
                    <a:gd name="connsiteX0" fmla="*/ 0 w 735743"/>
                    <a:gd name="connsiteY0" fmla="*/ 0 h 843926"/>
                    <a:gd name="connsiteX1" fmla="*/ 612648 w 735743"/>
                    <a:gd name="connsiteY1" fmla="*/ 350392 h 843926"/>
                    <a:gd name="connsiteX2" fmla="*/ 735743 w 735743"/>
                    <a:gd name="connsiteY2" fmla="*/ 562438 h 843926"/>
                    <a:gd name="connsiteX3" fmla="*/ 612648 w 735743"/>
                    <a:gd name="connsiteY3" fmla="*/ 843926 h 843926"/>
                    <a:gd name="connsiteX4" fmla="*/ 0 w 735743"/>
                    <a:gd name="connsiteY4" fmla="*/ 493534 h 843926"/>
                    <a:gd name="connsiteX5" fmla="*/ 0 w 735743"/>
                    <a:gd name="connsiteY5" fmla="*/ 0 h 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743" h="843926">
                      <a:moveTo>
                        <a:pt x="0" y="0"/>
                      </a:moveTo>
                      <a:lnTo>
                        <a:pt x="612648" y="350392"/>
                      </a:lnTo>
                      <a:lnTo>
                        <a:pt x="735743" y="562438"/>
                      </a:lnTo>
                      <a:lnTo>
                        <a:pt x="612648" y="843926"/>
                      </a:lnTo>
                      <a:lnTo>
                        <a:pt x="0" y="493534"/>
                      </a:lnTo>
                      <a:lnTo>
                        <a:pt x="0" y="0"/>
                      </a:lnTo>
                      <a:close/>
                    </a:path>
                  </a:pathLst>
                </a:custGeom>
                <a:solidFill>
                  <a:srgbClr val="3AC6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C6501321-B259-CAED-82BA-C8C0354CD462}"/>
                    </a:ext>
                  </a:extLst>
                </p:cNvPr>
                <p:cNvGrpSpPr/>
                <p:nvPr/>
              </p:nvGrpSpPr>
              <p:grpSpPr>
                <a:xfrm>
                  <a:off x="2996606" y="5170877"/>
                  <a:ext cx="345831" cy="381884"/>
                  <a:chOff x="7334854" y="3940862"/>
                  <a:chExt cx="265610" cy="293300"/>
                </a:xfrm>
              </p:grpSpPr>
              <p:sp>
                <p:nvSpPr>
                  <p:cNvPr id="95" name="Freeform: Shape 94">
                    <a:extLst>
                      <a:ext uri="{FF2B5EF4-FFF2-40B4-BE49-F238E27FC236}">
                        <a16:creationId xmlns:a16="http://schemas.microsoft.com/office/drawing/2014/main" id="{C1BB5CB0-41DE-5872-B13A-0CE800ACDCCE}"/>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3AC6E1">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2B9C989D-6EF5-7052-4F93-BE8E0C7EB27C}"/>
                      </a:ext>
                    </a:extLst>
                  </p:cNvPr>
                  <p:cNvSpPr/>
                  <p:nvPr/>
                </p:nvSpPr>
                <p:spPr>
                  <a:xfrm>
                    <a:off x="7334854" y="3940862"/>
                    <a:ext cx="265610" cy="147017"/>
                  </a:xfrm>
                  <a:prstGeom prst="ellipse">
                    <a:avLst/>
                  </a:prstGeom>
                  <a:solidFill>
                    <a:srgbClr val="3AC6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5C2F280B-143A-D002-360F-5B07833A7642}"/>
                    </a:ext>
                  </a:extLst>
                </p:cNvPr>
                <p:cNvGrpSpPr/>
                <p:nvPr/>
              </p:nvGrpSpPr>
              <p:grpSpPr>
                <a:xfrm>
                  <a:off x="2600297" y="4974951"/>
                  <a:ext cx="345831" cy="381884"/>
                  <a:chOff x="7334854" y="3940862"/>
                  <a:chExt cx="265610" cy="293300"/>
                </a:xfrm>
              </p:grpSpPr>
              <p:sp>
                <p:nvSpPr>
                  <p:cNvPr id="93" name="Freeform: Shape 92">
                    <a:extLst>
                      <a:ext uri="{FF2B5EF4-FFF2-40B4-BE49-F238E27FC236}">
                        <a16:creationId xmlns:a16="http://schemas.microsoft.com/office/drawing/2014/main" id="{27982671-D449-6D5A-0DF7-C814772DBA52}"/>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3AC6E1">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E6699AC6-B7BA-4B4E-BCF8-0E7785CD4992}"/>
                      </a:ext>
                    </a:extLst>
                  </p:cNvPr>
                  <p:cNvSpPr/>
                  <p:nvPr/>
                </p:nvSpPr>
                <p:spPr>
                  <a:xfrm>
                    <a:off x="7334854" y="3940862"/>
                    <a:ext cx="265610" cy="147017"/>
                  </a:xfrm>
                  <a:prstGeom prst="ellipse">
                    <a:avLst/>
                  </a:prstGeom>
                  <a:solidFill>
                    <a:srgbClr val="3AC6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92" name="Freeform: Shape 91">
                  <a:extLst>
                    <a:ext uri="{FF2B5EF4-FFF2-40B4-BE49-F238E27FC236}">
                      <a16:creationId xmlns:a16="http://schemas.microsoft.com/office/drawing/2014/main" id="{E577E891-B826-B8A2-2D19-CF0884ADC7BC}"/>
                    </a:ext>
                  </a:extLst>
                </p:cNvPr>
                <p:cNvSpPr/>
                <p:nvPr/>
              </p:nvSpPr>
              <p:spPr>
                <a:xfrm>
                  <a:off x="3169523" y="5040301"/>
                  <a:ext cx="1193991" cy="1324437"/>
                </a:xfrm>
                <a:custGeom>
                  <a:avLst/>
                  <a:gdLst>
                    <a:gd name="connsiteX0" fmla="*/ 1193991 w 1193991"/>
                    <a:gd name="connsiteY0" fmla="*/ 0 h 1324437"/>
                    <a:gd name="connsiteX1" fmla="*/ 1193991 w 1193991"/>
                    <a:gd name="connsiteY1" fmla="*/ 642593 h 1324437"/>
                    <a:gd name="connsiteX2" fmla="*/ 396309 w 1193991"/>
                    <a:gd name="connsiteY2" fmla="*/ 1098812 h 1324437"/>
                    <a:gd name="connsiteX3" fmla="*/ 396309 w 1193991"/>
                    <a:gd name="connsiteY3" fmla="*/ 1097776 h 1324437"/>
                    <a:gd name="connsiteX4" fmla="*/ 0 w 1193991"/>
                    <a:gd name="connsiteY4" fmla="*/ 1324437 h 1324437"/>
                    <a:gd name="connsiteX5" fmla="*/ 0 w 1193991"/>
                    <a:gd name="connsiteY5" fmla="*/ 681844 h 1324437"/>
                    <a:gd name="connsiteX6" fmla="*/ 797682 w 1193991"/>
                    <a:gd name="connsiteY6" fmla="*/ 225625 h 1324437"/>
                    <a:gd name="connsiteX7" fmla="*/ 797682 w 1193991"/>
                    <a:gd name="connsiteY7" fmla="*/ 226662 h 1324437"/>
                    <a:gd name="connsiteX0" fmla="*/ 1193991 w 1193991"/>
                    <a:gd name="connsiteY0" fmla="*/ 0 h 1324437"/>
                    <a:gd name="connsiteX1" fmla="*/ 1193991 w 1193991"/>
                    <a:gd name="connsiteY1" fmla="*/ 642593 h 1324437"/>
                    <a:gd name="connsiteX2" fmla="*/ 396309 w 1193991"/>
                    <a:gd name="connsiteY2" fmla="*/ 1098812 h 1324437"/>
                    <a:gd name="connsiteX3" fmla="*/ 0 w 1193991"/>
                    <a:gd name="connsiteY3" fmla="*/ 1324437 h 1324437"/>
                    <a:gd name="connsiteX4" fmla="*/ 0 w 1193991"/>
                    <a:gd name="connsiteY4" fmla="*/ 681844 h 1324437"/>
                    <a:gd name="connsiteX5" fmla="*/ 797682 w 1193991"/>
                    <a:gd name="connsiteY5" fmla="*/ 225625 h 1324437"/>
                    <a:gd name="connsiteX6" fmla="*/ 797682 w 1193991"/>
                    <a:gd name="connsiteY6" fmla="*/ 226662 h 1324437"/>
                    <a:gd name="connsiteX7" fmla="*/ 1193991 w 1193991"/>
                    <a:gd name="connsiteY7"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797682 w 1193991"/>
                    <a:gd name="connsiteY5" fmla="*/ 226662 h 1324437"/>
                    <a:gd name="connsiteX6" fmla="*/ 1193991 w 1193991"/>
                    <a:gd name="connsiteY6"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1193991 w 1193991"/>
                    <a:gd name="connsiteY5"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1193991 w 1193991"/>
                    <a:gd name="connsiteY4" fmla="*/ 0 h 132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991" h="1324437">
                      <a:moveTo>
                        <a:pt x="1193991" y="0"/>
                      </a:moveTo>
                      <a:lnTo>
                        <a:pt x="1193991" y="642593"/>
                      </a:lnTo>
                      <a:lnTo>
                        <a:pt x="0" y="1324437"/>
                      </a:lnTo>
                      <a:lnTo>
                        <a:pt x="0" y="681844"/>
                      </a:lnTo>
                      <a:lnTo>
                        <a:pt x="1193991" y="0"/>
                      </a:lnTo>
                      <a:close/>
                    </a:path>
                  </a:pathLst>
                </a:custGeom>
                <a:solidFill>
                  <a:srgbClr val="3AC6E1">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97" name="Graphic 96" descr="Bar chart with solid fill">
                <a:extLst>
                  <a:ext uri="{FF2B5EF4-FFF2-40B4-BE49-F238E27FC236}">
                    <a16:creationId xmlns:a16="http://schemas.microsoft.com/office/drawing/2014/main" id="{3A495FAC-5060-C90C-0EFD-BE36458DE4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58220" y="4111477"/>
                <a:ext cx="914400" cy="914400"/>
              </a:xfrm>
              <a:prstGeom prst="rect">
                <a:avLst/>
              </a:prstGeom>
            </p:spPr>
          </p:pic>
          <p:sp>
            <p:nvSpPr>
              <p:cNvPr id="99" name="TextBox 98">
                <a:extLst>
                  <a:ext uri="{FF2B5EF4-FFF2-40B4-BE49-F238E27FC236}">
                    <a16:creationId xmlns:a16="http://schemas.microsoft.com/office/drawing/2014/main" id="{B00DA507-F4D0-C885-9F44-3C212EDAD596}"/>
                  </a:ext>
                </a:extLst>
              </p:cNvPr>
              <p:cNvSpPr txBox="1"/>
              <p:nvPr/>
            </p:nvSpPr>
            <p:spPr>
              <a:xfrm>
                <a:off x="6272620" y="4325116"/>
                <a:ext cx="3475697" cy="768159"/>
              </a:xfrm>
              <a:prstGeom prst="rect">
                <a:avLst/>
              </a:prstGeom>
              <a:noFill/>
            </p:spPr>
            <p:txBody>
              <a:bodyPr wrap="square" lIns="0" rIns="0" rtlCol="0" anchor="b">
                <a:spAutoFit/>
              </a:bodyPr>
              <a:lstStyle/>
              <a:p>
                <a:pPr algn="ctr" rtl="1">
                  <a:lnSpc>
                    <a:spcPts val="2600"/>
                  </a:lnSpc>
                  <a:spcBef>
                    <a:spcPts val="300"/>
                  </a:spcBef>
                  <a:spcAft>
                    <a:spcPts val="300"/>
                  </a:spcAft>
                </a:pPr>
                <a:r>
                  <a:rPr lang="ar-EG" sz="2400" noProof="1">
                    <a:solidFill>
                      <a:srgbClr val="CF8404"/>
                    </a:solidFill>
                    <a:latin typeface="Hacen Samra" panose="02000000000000000000" pitchFamily="2" charset="-78"/>
                    <a:cs typeface="Hacen Samra" panose="02000000000000000000" pitchFamily="2" charset="-78"/>
                  </a:rPr>
                  <a:t>ألعاب المغامرة وتقصص الأدوار </a:t>
                </a:r>
                <a:r>
                  <a:rPr lang="en-US" sz="2400" noProof="1">
                    <a:solidFill>
                      <a:srgbClr val="CF8404"/>
                    </a:solidFill>
                    <a:latin typeface="Hacen Samra" panose="02000000000000000000" pitchFamily="2" charset="-78"/>
                    <a:cs typeface="Hacen Samra" panose="02000000000000000000" pitchFamily="2" charset="-78"/>
                  </a:rPr>
                  <a:t>RPG / Adventure</a:t>
                </a:r>
              </a:p>
            </p:txBody>
          </p:sp>
          <p:pic>
            <p:nvPicPr>
              <p:cNvPr id="101" name="Graphic 100" descr="Gears with solid fill">
                <a:extLst>
                  <a:ext uri="{FF2B5EF4-FFF2-40B4-BE49-F238E27FC236}">
                    <a16:creationId xmlns:a16="http://schemas.microsoft.com/office/drawing/2014/main" id="{23D10BB0-7359-307C-E7E5-B13565DB226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36326" y="2930977"/>
                <a:ext cx="914400" cy="914400"/>
              </a:xfrm>
              <a:prstGeom prst="rect">
                <a:avLst/>
              </a:prstGeom>
            </p:spPr>
          </p:pic>
          <p:sp>
            <p:nvSpPr>
              <p:cNvPr id="103" name="TextBox 102">
                <a:extLst>
                  <a:ext uri="{FF2B5EF4-FFF2-40B4-BE49-F238E27FC236}">
                    <a16:creationId xmlns:a16="http://schemas.microsoft.com/office/drawing/2014/main" id="{B9E015A2-563C-8D42-E62F-EED6A36470BE}"/>
                  </a:ext>
                </a:extLst>
              </p:cNvPr>
              <p:cNvSpPr txBox="1"/>
              <p:nvPr/>
            </p:nvSpPr>
            <p:spPr>
              <a:xfrm>
                <a:off x="6837318" y="3037773"/>
                <a:ext cx="2926080" cy="768159"/>
              </a:xfrm>
              <a:prstGeom prst="rect">
                <a:avLst/>
              </a:prstGeom>
              <a:noFill/>
            </p:spPr>
            <p:txBody>
              <a:bodyPr wrap="square" lIns="0" rIns="0" rtlCol="0" anchor="b">
                <a:spAutoFit/>
              </a:bodyPr>
              <a:lstStyle/>
              <a:p>
                <a:pPr marR="0" lvl="0" indent="0" algn="ctr" rtl="1" fontAlgn="auto">
                  <a:lnSpc>
                    <a:spcPts val="2600"/>
                  </a:lnSpc>
                  <a:spcBef>
                    <a:spcPts val="300"/>
                  </a:spcBef>
                  <a:spcAft>
                    <a:spcPts val="300"/>
                  </a:spcAft>
                  <a:buClrTx/>
                  <a:buSzTx/>
                  <a:buFontTx/>
                  <a:buNone/>
                  <a:tabLst/>
                  <a:defRPr/>
                </a:pPr>
                <a:r>
                  <a:rPr lang="ar-EG" sz="2400" noProof="1">
                    <a:solidFill>
                      <a:srgbClr val="6EA56C"/>
                    </a:solidFill>
                    <a:latin typeface="Hacen Samra" panose="02000000000000000000" pitchFamily="2" charset="-78"/>
                    <a:cs typeface="Hacen Samra" panose="02000000000000000000" pitchFamily="2" charset="-78"/>
                  </a:rPr>
                  <a:t>ألعاب الحركة والقتال </a:t>
                </a:r>
                <a:r>
                  <a:rPr lang="en-US" sz="2400" noProof="1">
                    <a:solidFill>
                      <a:srgbClr val="6EA56C"/>
                    </a:solidFill>
                    <a:latin typeface="Hacen Samra" panose="02000000000000000000" pitchFamily="2" charset="-78"/>
                    <a:cs typeface="Hacen Samra" panose="02000000000000000000" pitchFamily="2" charset="-78"/>
                  </a:rPr>
                  <a:t>Action / Fighting</a:t>
                </a:r>
              </a:p>
            </p:txBody>
          </p:sp>
          <p:pic>
            <p:nvPicPr>
              <p:cNvPr id="105" name="Graphic 104" descr="Rocket with solid fill">
                <a:extLst>
                  <a:ext uri="{FF2B5EF4-FFF2-40B4-BE49-F238E27FC236}">
                    <a16:creationId xmlns:a16="http://schemas.microsoft.com/office/drawing/2014/main" id="{F73F4C54-BAD8-0A0D-1D33-C1C673EC2A4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4431" y="1750477"/>
                <a:ext cx="914400" cy="914400"/>
              </a:xfrm>
              <a:prstGeom prst="rect">
                <a:avLst/>
              </a:prstGeom>
            </p:spPr>
          </p:pic>
          <p:sp>
            <p:nvSpPr>
              <p:cNvPr id="107" name="TextBox 106">
                <a:extLst>
                  <a:ext uri="{FF2B5EF4-FFF2-40B4-BE49-F238E27FC236}">
                    <a16:creationId xmlns:a16="http://schemas.microsoft.com/office/drawing/2014/main" id="{ADD34BD8-D60D-81FF-7EEE-B6B207451535}"/>
                  </a:ext>
                </a:extLst>
              </p:cNvPr>
              <p:cNvSpPr txBox="1"/>
              <p:nvPr/>
            </p:nvSpPr>
            <p:spPr>
              <a:xfrm>
                <a:off x="7984603" y="1672480"/>
                <a:ext cx="2926080" cy="768159"/>
              </a:xfrm>
              <a:prstGeom prst="rect">
                <a:avLst/>
              </a:prstGeom>
              <a:noFill/>
            </p:spPr>
            <p:txBody>
              <a:bodyPr wrap="square" lIns="0" rIns="0" rtlCol="0" anchor="b">
                <a:spAutoFit/>
              </a:bodyPr>
              <a:lstStyle/>
              <a:p>
                <a:pPr algn="ctr" rtl="1">
                  <a:lnSpc>
                    <a:spcPts val="2600"/>
                  </a:lnSpc>
                  <a:spcBef>
                    <a:spcPts val="300"/>
                  </a:spcBef>
                  <a:spcAft>
                    <a:spcPts val="300"/>
                  </a:spcAft>
                </a:pPr>
                <a:r>
                  <a:rPr lang="ar-EG" sz="2400" dirty="0">
                    <a:solidFill>
                      <a:srgbClr val="F15F47"/>
                    </a:solidFill>
                    <a:latin typeface="Hacen Samra" panose="02000000000000000000" pitchFamily="2" charset="-78"/>
                    <a:cs typeface="Hacen Samra" panose="02000000000000000000" pitchFamily="2" charset="-78"/>
                  </a:rPr>
                  <a:t>ا</a:t>
                </a:r>
                <a:r>
                  <a:rPr lang="ar-SA" sz="2400" dirty="0">
                    <a:solidFill>
                      <a:srgbClr val="F15F47"/>
                    </a:solidFill>
                    <a:latin typeface="Hacen Samra" panose="02000000000000000000" pitchFamily="2" charset="-78"/>
                    <a:cs typeface="Hacen Samra" panose="02000000000000000000" pitchFamily="2" charset="-78"/>
                  </a:rPr>
                  <a:t>ل</a:t>
                </a:r>
                <a:r>
                  <a:rPr lang="ar-EG" sz="2400" dirty="0">
                    <a:solidFill>
                      <a:srgbClr val="F15F47"/>
                    </a:solidFill>
                    <a:latin typeface="Hacen Samra" panose="02000000000000000000" pitchFamily="2" charset="-78"/>
                    <a:cs typeface="Hacen Samra" panose="02000000000000000000" pitchFamily="2" charset="-78"/>
                  </a:rPr>
                  <a:t>أل</a:t>
                </a:r>
                <a:r>
                  <a:rPr lang="ar-SA" sz="2400" dirty="0">
                    <a:solidFill>
                      <a:srgbClr val="F15F47"/>
                    </a:solidFill>
                    <a:latin typeface="Hacen Samra" panose="02000000000000000000" pitchFamily="2" charset="-78"/>
                    <a:cs typeface="Hacen Samra" panose="02000000000000000000" pitchFamily="2" charset="-78"/>
                  </a:rPr>
                  <a:t>عاب ال</a:t>
                </a:r>
                <a:r>
                  <a:rPr lang="ar-EG" sz="2400" dirty="0">
                    <a:solidFill>
                      <a:srgbClr val="F15F47"/>
                    </a:solidFill>
                    <a:latin typeface="Hacen Samra" panose="02000000000000000000" pitchFamily="2" charset="-78"/>
                    <a:cs typeface="Hacen Samra" panose="02000000000000000000" pitchFamily="2" charset="-78"/>
                  </a:rPr>
                  <a:t>إ</a:t>
                </a:r>
                <a:r>
                  <a:rPr lang="ar-SA" sz="2400" dirty="0">
                    <a:solidFill>
                      <a:srgbClr val="F15F47"/>
                    </a:solidFill>
                    <a:latin typeface="Hacen Samra" panose="02000000000000000000" pitchFamily="2" charset="-78"/>
                    <a:cs typeface="Hacen Samra" panose="02000000000000000000" pitchFamily="2" charset="-78"/>
                  </a:rPr>
                  <a:t>ستراتيجية والبناء Strategy / Simulation</a:t>
                </a:r>
                <a:endParaRPr lang="en-US" sz="2400" dirty="0">
                  <a:solidFill>
                    <a:srgbClr val="F15F47"/>
                  </a:solidFill>
                  <a:latin typeface="Hacen Samra" panose="02000000000000000000" pitchFamily="2" charset="-78"/>
                  <a:cs typeface="Hacen Samra" panose="02000000000000000000" pitchFamily="2" charset="-78"/>
                </a:endParaRPr>
              </a:p>
            </p:txBody>
          </p:sp>
          <p:grpSp>
            <p:nvGrpSpPr>
              <p:cNvPr id="109" name="Group 108">
                <a:extLst>
                  <a:ext uri="{FF2B5EF4-FFF2-40B4-BE49-F238E27FC236}">
                    <a16:creationId xmlns:a16="http://schemas.microsoft.com/office/drawing/2014/main" id="{649E93D5-B459-2EC4-60ED-0D2429FFE01B}"/>
                  </a:ext>
                </a:extLst>
              </p:cNvPr>
              <p:cNvGrpSpPr/>
              <p:nvPr/>
            </p:nvGrpSpPr>
            <p:grpSpPr>
              <a:xfrm>
                <a:off x="2816896" y="3692269"/>
                <a:ext cx="1991676" cy="1787142"/>
                <a:chOff x="3149403" y="3489071"/>
                <a:chExt cx="1991676" cy="1787142"/>
              </a:xfrm>
            </p:grpSpPr>
            <p:sp>
              <p:nvSpPr>
                <p:cNvPr id="110" name="Freeform: Shape 109">
                  <a:extLst>
                    <a:ext uri="{FF2B5EF4-FFF2-40B4-BE49-F238E27FC236}">
                      <a16:creationId xmlns:a16="http://schemas.microsoft.com/office/drawing/2014/main" id="{27366DF2-A57E-A7BD-AA14-F8D507DA6732}"/>
                    </a:ext>
                  </a:extLst>
                </p:cNvPr>
                <p:cNvSpPr/>
                <p:nvPr/>
              </p:nvSpPr>
              <p:spPr>
                <a:xfrm>
                  <a:off x="3149403" y="3489071"/>
                  <a:ext cx="1991674" cy="1302660"/>
                </a:xfrm>
                <a:custGeom>
                  <a:avLst/>
                  <a:gdLst>
                    <a:gd name="connsiteX0" fmla="*/ 1197735 w 1991674"/>
                    <a:gd name="connsiteY0" fmla="*/ 0 h 1302660"/>
                    <a:gd name="connsiteX1" fmla="*/ 1991674 w 1991674"/>
                    <a:gd name="connsiteY1" fmla="*/ 462703 h 1302660"/>
                    <a:gd name="connsiteX2" fmla="*/ 1190247 w 1991674"/>
                    <a:gd name="connsiteY2" fmla="*/ 1077035 h 1302660"/>
                    <a:gd name="connsiteX3" fmla="*/ 1139502 w 1991674"/>
                    <a:gd name="connsiteY3" fmla="*/ 1037769 h 1302660"/>
                    <a:gd name="connsiteX4" fmla="*/ 793938 w 1991674"/>
                    <a:gd name="connsiteY4" fmla="*/ 1302660 h 1302660"/>
                    <a:gd name="connsiteX5" fmla="*/ 0 w 1991674"/>
                    <a:gd name="connsiteY5" fmla="*/ 688328 h 1302660"/>
                    <a:gd name="connsiteX6" fmla="*/ 801426 w 1991674"/>
                    <a:gd name="connsiteY6" fmla="*/ 225625 h 1302660"/>
                    <a:gd name="connsiteX7" fmla="*/ 804170 w 1991674"/>
                    <a:gd name="connsiteY7" fmla="*/ 227225 h 1302660"/>
                    <a:gd name="connsiteX0" fmla="*/ 1197735 w 1991674"/>
                    <a:gd name="connsiteY0" fmla="*/ 0 h 1302660"/>
                    <a:gd name="connsiteX1" fmla="*/ 1991674 w 1991674"/>
                    <a:gd name="connsiteY1" fmla="*/ 462703 h 1302660"/>
                    <a:gd name="connsiteX2" fmla="*/ 1190247 w 1991674"/>
                    <a:gd name="connsiteY2" fmla="*/ 1077035 h 1302660"/>
                    <a:gd name="connsiteX3" fmla="*/ 793938 w 1991674"/>
                    <a:gd name="connsiteY3" fmla="*/ 1302660 h 1302660"/>
                    <a:gd name="connsiteX4" fmla="*/ 0 w 1991674"/>
                    <a:gd name="connsiteY4" fmla="*/ 688328 h 1302660"/>
                    <a:gd name="connsiteX5" fmla="*/ 801426 w 1991674"/>
                    <a:gd name="connsiteY5" fmla="*/ 225625 h 1302660"/>
                    <a:gd name="connsiteX6" fmla="*/ 804170 w 1991674"/>
                    <a:gd name="connsiteY6" fmla="*/ 227225 h 1302660"/>
                    <a:gd name="connsiteX7" fmla="*/ 1197735 w 1991674"/>
                    <a:gd name="connsiteY7" fmla="*/ 0 h 13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1674" h="1302660">
                      <a:moveTo>
                        <a:pt x="1197735" y="0"/>
                      </a:moveTo>
                      <a:lnTo>
                        <a:pt x="1991674" y="462703"/>
                      </a:lnTo>
                      <a:lnTo>
                        <a:pt x="1190247" y="1077035"/>
                      </a:lnTo>
                      <a:lnTo>
                        <a:pt x="793938" y="1302660"/>
                      </a:lnTo>
                      <a:lnTo>
                        <a:pt x="0" y="688328"/>
                      </a:lnTo>
                      <a:lnTo>
                        <a:pt x="801426" y="225625"/>
                      </a:lnTo>
                      <a:lnTo>
                        <a:pt x="804170" y="227225"/>
                      </a:lnTo>
                      <a:lnTo>
                        <a:pt x="1197735" y="0"/>
                      </a:lnTo>
                      <a:close/>
                    </a:path>
                  </a:pathLst>
                </a:custGeom>
                <a:solidFill>
                  <a:srgbClr val="FBA91E">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20B03B-6514-5968-7A49-EF5AF8F24E55}"/>
                    </a:ext>
                  </a:extLst>
                </p:cNvPr>
                <p:cNvSpPr/>
                <p:nvPr/>
              </p:nvSpPr>
              <p:spPr>
                <a:xfrm>
                  <a:off x="3149405" y="4177401"/>
                  <a:ext cx="957955" cy="1098812"/>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 name="connsiteX0" fmla="*/ 0 w 612648"/>
                    <a:gd name="connsiteY0" fmla="*/ 0 h 843926"/>
                    <a:gd name="connsiteX1" fmla="*/ 612648 w 612648"/>
                    <a:gd name="connsiteY1" fmla="*/ 350392 h 843926"/>
                    <a:gd name="connsiteX2" fmla="*/ 607653 w 612648"/>
                    <a:gd name="connsiteY2" fmla="*/ 575689 h 843926"/>
                    <a:gd name="connsiteX3" fmla="*/ 612648 w 612648"/>
                    <a:gd name="connsiteY3" fmla="*/ 843926 h 843926"/>
                    <a:gd name="connsiteX4" fmla="*/ 0 w 612648"/>
                    <a:gd name="connsiteY4" fmla="*/ 493534 h 843926"/>
                    <a:gd name="connsiteX5" fmla="*/ 0 w 612648"/>
                    <a:gd name="connsiteY5" fmla="*/ 0 h 843926"/>
                    <a:gd name="connsiteX0" fmla="*/ 0 w 735743"/>
                    <a:gd name="connsiteY0" fmla="*/ 0 h 843926"/>
                    <a:gd name="connsiteX1" fmla="*/ 612648 w 735743"/>
                    <a:gd name="connsiteY1" fmla="*/ 350392 h 843926"/>
                    <a:gd name="connsiteX2" fmla="*/ 735743 w 735743"/>
                    <a:gd name="connsiteY2" fmla="*/ 562438 h 843926"/>
                    <a:gd name="connsiteX3" fmla="*/ 612648 w 735743"/>
                    <a:gd name="connsiteY3" fmla="*/ 843926 h 843926"/>
                    <a:gd name="connsiteX4" fmla="*/ 0 w 735743"/>
                    <a:gd name="connsiteY4" fmla="*/ 493534 h 843926"/>
                    <a:gd name="connsiteX5" fmla="*/ 0 w 735743"/>
                    <a:gd name="connsiteY5" fmla="*/ 0 h 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743" h="843926">
                      <a:moveTo>
                        <a:pt x="0" y="0"/>
                      </a:moveTo>
                      <a:lnTo>
                        <a:pt x="612648" y="350392"/>
                      </a:lnTo>
                      <a:lnTo>
                        <a:pt x="735743" y="562438"/>
                      </a:lnTo>
                      <a:lnTo>
                        <a:pt x="612648" y="843926"/>
                      </a:lnTo>
                      <a:lnTo>
                        <a:pt x="0" y="493534"/>
                      </a:lnTo>
                      <a:lnTo>
                        <a:pt x="0" y="0"/>
                      </a:lnTo>
                      <a:close/>
                    </a:path>
                  </a:pathLst>
                </a:cu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12" name="Group 111">
                  <a:extLst>
                    <a:ext uri="{FF2B5EF4-FFF2-40B4-BE49-F238E27FC236}">
                      <a16:creationId xmlns:a16="http://schemas.microsoft.com/office/drawing/2014/main" id="{05D1AC5F-2AEB-D3D3-DF00-3F2FBD68C62D}"/>
                    </a:ext>
                  </a:extLst>
                </p:cNvPr>
                <p:cNvGrpSpPr/>
                <p:nvPr/>
              </p:nvGrpSpPr>
              <p:grpSpPr>
                <a:xfrm>
                  <a:off x="3774171" y="4082352"/>
                  <a:ext cx="345831" cy="381884"/>
                  <a:chOff x="7334854" y="3940862"/>
                  <a:chExt cx="265610" cy="293300"/>
                </a:xfrm>
              </p:grpSpPr>
              <p:sp>
                <p:nvSpPr>
                  <p:cNvPr id="117" name="Freeform: Shape 116">
                    <a:extLst>
                      <a:ext uri="{FF2B5EF4-FFF2-40B4-BE49-F238E27FC236}">
                        <a16:creationId xmlns:a16="http://schemas.microsoft.com/office/drawing/2014/main" id="{21891D05-BB6F-0DFB-C1B6-524F433ABDC2}"/>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3339F135-B4D5-F6D6-DE43-8ADDC9BD71CC}"/>
                      </a:ext>
                    </a:extLst>
                  </p:cNvPr>
                  <p:cNvSpPr/>
                  <p:nvPr/>
                </p:nvSpPr>
                <p:spPr>
                  <a:xfrm>
                    <a:off x="7334854" y="3940862"/>
                    <a:ext cx="265610" cy="147017"/>
                  </a:xfrm>
                  <a:prstGeom prst="ellipse">
                    <a:avLst/>
                  </a:pr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13" name="Group 112">
                  <a:extLst>
                    <a:ext uri="{FF2B5EF4-FFF2-40B4-BE49-F238E27FC236}">
                      <a16:creationId xmlns:a16="http://schemas.microsoft.com/office/drawing/2014/main" id="{1F3D0E26-46F1-9A9B-1B4A-B5AD2D2380A1}"/>
                    </a:ext>
                  </a:extLst>
                </p:cNvPr>
                <p:cNvGrpSpPr/>
                <p:nvPr/>
              </p:nvGrpSpPr>
              <p:grpSpPr>
                <a:xfrm>
                  <a:off x="3377862" y="3886426"/>
                  <a:ext cx="345831" cy="381884"/>
                  <a:chOff x="7334854" y="3940862"/>
                  <a:chExt cx="265610" cy="293300"/>
                </a:xfrm>
              </p:grpSpPr>
              <p:sp>
                <p:nvSpPr>
                  <p:cNvPr id="115" name="Freeform: Shape 114">
                    <a:extLst>
                      <a:ext uri="{FF2B5EF4-FFF2-40B4-BE49-F238E27FC236}">
                        <a16:creationId xmlns:a16="http://schemas.microsoft.com/office/drawing/2014/main" id="{2E08DA73-5CEE-3367-FD8D-823775AE043C}"/>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D730ADAC-FE46-2D5A-2358-EEE73A7DAE0E}"/>
                      </a:ext>
                    </a:extLst>
                  </p:cNvPr>
                  <p:cNvSpPr/>
                  <p:nvPr/>
                </p:nvSpPr>
                <p:spPr>
                  <a:xfrm>
                    <a:off x="7334854" y="3940862"/>
                    <a:ext cx="265610" cy="147017"/>
                  </a:xfrm>
                  <a:prstGeom prst="ellipse">
                    <a:avLst/>
                  </a:pr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14" name="Freeform: Shape 113">
                  <a:extLst>
                    <a:ext uri="{FF2B5EF4-FFF2-40B4-BE49-F238E27FC236}">
                      <a16:creationId xmlns:a16="http://schemas.microsoft.com/office/drawing/2014/main" id="{7221B3A7-0C02-9AF7-E825-2B14F5A414F3}"/>
                    </a:ext>
                  </a:extLst>
                </p:cNvPr>
                <p:cNvSpPr/>
                <p:nvPr/>
              </p:nvSpPr>
              <p:spPr>
                <a:xfrm>
                  <a:off x="3947088" y="3951776"/>
                  <a:ext cx="1193991" cy="1324437"/>
                </a:xfrm>
                <a:custGeom>
                  <a:avLst/>
                  <a:gdLst>
                    <a:gd name="connsiteX0" fmla="*/ 1193991 w 1193991"/>
                    <a:gd name="connsiteY0" fmla="*/ 0 h 1324437"/>
                    <a:gd name="connsiteX1" fmla="*/ 1193991 w 1193991"/>
                    <a:gd name="connsiteY1" fmla="*/ 642593 h 1324437"/>
                    <a:gd name="connsiteX2" fmla="*/ 396309 w 1193991"/>
                    <a:gd name="connsiteY2" fmla="*/ 1098812 h 1324437"/>
                    <a:gd name="connsiteX3" fmla="*/ 396309 w 1193991"/>
                    <a:gd name="connsiteY3" fmla="*/ 1097776 h 1324437"/>
                    <a:gd name="connsiteX4" fmla="*/ 0 w 1193991"/>
                    <a:gd name="connsiteY4" fmla="*/ 1324437 h 1324437"/>
                    <a:gd name="connsiteX5" fmla="*/ 0 w 1193991"/>
                    <a:gd name="connsiteY5" fmla="*/ 681844 h 1324437"/>
                    <a:gd name="connsiteX6" fmla="*/ 797682 w 1193991"/>
                    <a:gd name="connsiteY6" fmla="*/ 225625 h 1324437"/>
                    <a:gd name="connsiteX7" fmla="*/ 797682 w 1193991"/>
                    <a:gd name="connsiteY7" fmla="*/ 226662 h 1324437"/>
                    <a:gd name="connsiteX0" fmla="*/ 1193991 w 1193991"/>
                    <a:gd name="connsiteY0" fmla="*/ 0 h 1324437"/>
                    <a:gd name="connsiteX1" fmla="*/ 1193991 w 1193991"/>
                    <a:gd name="connsiteY1" fmla="*/ 642593 h 1324437"/>
                    <a:gd name="connsiteX2" fmla="*/ 396309 w 1193991"/>
                    <a:gd name="connsiteY2" fmla="*/ 1098812 h 1324437"/>
                    <a:gd name="connsiteX3" fmla="*/ 0 w 1193991"/>
                    <a:gd name="connsiteY3" fmla="*/ 1324437 h 1324437"/>
                    <a:gd name="connsiteX4" fmla="*/ 0 w 1193991"/>
                    <a:gd name="connsiteY4" fmla="*/ 681844 h 1324437"/>
                    <a:gd name="connsiteX5" fmla="*/ 797682 w 1193991"/>
                    <a:gd name="connsiteY5" fmla="*/ 225625 h 1324437"/>
                    <a:gd name="connsiteX6" fmla="*/ 797682 w 1193991"/>
                    <a:gd name="connsiteY6" fmla="*/ 226662 h 1324437"/>
                    <a:gd name="connsiteX7" fmla="*/ 1193991 w 1193991"/>
                    <a:gd name="connsiteY7"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797682 w 1193991"/>
                    <a:gd name="connsiteY5" fmla="*/ 226662 h 1324437"/>
                    <a:gd name="connsiteX6" fmla="*/ 1193991 w 1193991"/>
                    <a:gd name="connsiteY6"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1193991 w 1193991"/>
                    <a:gd name="connsiteY5"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1193991 w 1193991"/>
                    <a:gd name="connsiteY4" fmla="*/ 0 h 132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991" h="1324437">
                      <a:moveTo>
                        <a:pt x="1193991" y="0"/>
                      </a:moveTo>
                      <a:lnTo>
                        <a:pt x="1193991" y="642593"/>
                      </a:lnTo>
                      <a:lnTo>
                        <a:pt x="0" y="1324437"/>
                      </a:lnTo>
                      <a:lnTo>
                        <a:pt x="0" y="681844"/>
                      </a:lnTo>
                      <a:lnTo>
                        <a:pt x="1193991" y="0"/>
                      </a:ln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19" name="Group 118">
                <a:extLst>
                  <a:ext uri="{FF2B5EF4-FFF2-40B4-BE49-F238E27FC236}">
                    <a16:creationId xmlns:a16="http://schemas.microsoft.com/office/drawing/2014/main" id="{B95D0CEF-9518-A8D9-7EED-D72ED7FD6C70}"/>
                  </a:ext>
                </a:extLst>
              </p:cNvPr>
              <p:cNvGrpSpPr/>
              <p:nvPr/>
            </p:nvGrpSpPr>
            <p:grpSpPr>
              <a:xfrm>
                <a:off x="3594461" y="2603744"/>
                <a:ext cx="1991676" cy="1787142"/>
                <a:chOff x="3926968" y="2400546"/>
                <a:chExt cx="1991676" cy="1787142"/>
              </a:xfrm>
            </p:grpSpPr>
            <p:sp>
              <p:nvSpPr>
                <p:cNvPr id="120" name="Freeform: Shape 119">
                  <a:extLst>
                    <a:ext uri="{FF2B5EF4-FFF2-40B4-BE49-F238E27FC236}">
                      <a16:creationId xmlns:a16="http://schemas.microsoft.com/office/drawing/2014/main" id="{314D25D8-87F3-6C82-95E8-010A388C607F}"/>
                    </a:ext>
                  </a:extLst>
                </p:cNvPr>
                <p:cNvSpPr/>
                <p:nvPr/>
              </p:nvSpPr>
              <p:spPr>
                <a:xfrm>
                  <a:off x="3926968" y="2400546"/>
                  <a:ext cx="1991674" cy="1302660"/>
                </a:xfrm>
                <a:custGeom>
                  <a:avLst/>
                  <a:gdLst>
                    <a:gd name="connsiteX0" fmla="*/ 1197735 w 1991674"/>
                    <a:gd name="connsiteY0" fmla="*/ 0 h 1302660"/>
                    <a:gd name="connsiteX1" fmla="*/ 1991674 w 1991674"/>
                    <a:gd name="connsiteY1" fmla="*/ 462703 h 1302660"/>
                    <a:gd name="connsiteX2" fmla="*/ 1190247 w 1991674"/>
                    <a:gd name="connsiteY2" fmla="*/ 1077035 h 1302660"/>
                    <a:gd name="connsiteX3" fmla="*/ 1139502 w 1991674"/>
                    <a:gd name="connsiteY3" fmla="*/ 1037769 h 1302660"/>
                    <a:gd name="connsiteX4" fmla="*/ 793938 w 1991674"/>
                    <a:gd name="connsiteY4" fmla="*/ 1302660 h 1302660"/>
                    <a:gd name="connsiteX5" fmla="*/ 0 w 1991674"/>
                    <a:gd name="connsiteY5" fmla="*/ 688328 h 1302660"/>
                    <a:gd name="connsiteX6" fmla="*/ 801426 w 1991674"/>
                    <a:gd name="connsiteY6" fmla="*/ 225625 h 1302660"/>
                    <a:gd name="connsiteX7" fmla="*/ 804170 w 1991674"/>
                    <a:gd name="connsiteY7" fmla="*/ 227225 h 1302660"/>
                    <a:gd name="connsiteX0" fmla="*/ 1197735 w 1991674"/>
                    <a:gd name="connsiteY0" fmla="*/ 0 h 1302660"/>
                    <a:gd name="connsiteX1" fmla="*/ 1991674 w 1991674"/>
                    <a:gd name="connsiteY1" fmla="*/ 462703 h 1302660"/>
                    <a:gd name="connsiteX2" fmla="*/ 1190247 w 1991674"/>
                    <a:gd name="connsiteY2" fmla="*/ 1077035 h 1302660"/>
                    <a:gd name="connsiteX3" fmla="*/ 793938 w 1991674"/>
                    <a:gd name="connsiteY3" fmla="*/ 1302660 h 1302660"/>
                    <a:gd name="connsiteX4" fmla="*/ 0 w 1991674"/>
                    <a:gd name="connsiteY4" fmla="*/ 688328 h 1302660"/>
                    <a:gd name="connsiteX5" fmla="*/ 801426 w 1991674"/>
                    <a:gd name="connsiteY5" fmla="*/ 225625 h 1302660"/>
                    <a:gd name="connsiteX6" fmla="*/ 804170 w 1991674"/>
                    <a:gd name="connsiteY6" fmla="*/ 227225 h 1302660"/>
                    <a:gd name="connsiteX7" fmla="*/ 1197735 w 1991674"/>
                    <a:gd name="connsiteY7" fmla="*/ 0 h 13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1674" h="1302660">
                      <a:moveTo>
                        <a:pt x="1197735" y="0"/>
                      </a:moveTo>
                      <a:lnTo>
                        <a:pt x="1991674" y="462703"/>
                      </a:lnTo>
                      <a:lnTo>
                        <a:pt x="1190247" y="1077035"/>
                      </a:lnTo>
                      <a:lnTo>
                        <a:pt x="793938" y="1302660"/>
                      </a:lnTo>
                      <a:lnTo>
                        <a:pt x="0" y="688328"/>
                      </a:lnTo>
                      <a:lnTo>
                        <a:pt x="801426" y="225625"/>
                      </a:lnTo>
                      <a:lnTo>
                        <a:pt x="804170" y="227225"/>
                      </a:lnTo>
                      <a:lnTo>
                        <a:pt x="1197735" y="0"/>
                      </a:lnTo>
                      <a:close/>
                    </a:path>
                  </a:pathLst>
                </a:custGeom>
                <a:solidFill>
                  <a:srgbClr val="6EA56C">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60A0E711-0D8D-B0A7-5D2A-656E99E7DF7B}"/>
                    </a:ext>
                  </a:extLst>
                </p:cNvPr>
                <p:cNvSpPr/>
                <p:nvPr/>
              </p:nvSpPr>
              <p:spPr>
                <a:xfrm>
                  <a:off x="3926970" y="3088876"/>
                  <a:ext cx="957955" cy="1098812"/>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 name="connsiteX0" fmla="*/ 0 w 612648"/>
                    <a:gd name="connsiteY0" fmla="*/ 0 h 843926"/>
                    <a:gd name="connsiteX1" fmla="*/ 612648 w 612648"/>
                    <a:gd name="connsiteY1" fmla="*/ 350392 h 843926"/>
                    <a:gd name="connsiteX2" fmla="*/ 607653 w 612648"/>
                    <a:gd name="connsiteY2" fmla="*/ 575689 h 843926"/>
                    <a:gd name="connsiteX3" fmla="*/ 612648 w 612648"/>
                    <a:gd name="connsiteY3" fmla="*/ 843926 h 843926"/>
                    <a:gd name="connsiteX4" fmla="*/ 0 w 612648"/>
                    <a:gd name="connsiteY4" fmla="*/ 493534 h 843926"/>
                    <a:gd name="connsiteX5" fmla="*/ 0 w 612648"/>
                    <a:gd name="connsiteY5" fmla="*/ 0 h 843926"/>
                    <a:gd name="connsiteX0" fmla="*/ 0 w 735743"/>
                    <a:gd name="connsiteY0" fmla="*/ 0 h 843926"/>
                    <a:gd name="connsiteX1" fmla="*/ 612648 w 735743"/>
                    <a:gd name="connsiteY1" fmla="*/ 350392 h 843926"/>
                    <a:gd name="connsiteX2" fmla="*/ 735743 w 735743"/>
                    <a:gd name="connsiteY2" fmla="*/ 562438 h 843926"/>
                    <a:gd name="connsiteX3" fmla="*/ 612648 w 735743"/>
                    <a:gd name="connsiteY3" fmla="*/ 843926 h 843926"/>
                    <a:gd name="connsiteX4" fmla="*/ 0 w 735743"/>
                    <a:gd name="connsiteY4" fmla="*/ 493534 h 843926"/>
                    <a:gd name="connsiteX5" fmla="*/ 0 w 735743"/>
                    <a:gd name="connsiteY5" fmla="*/ 0 h 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743" h="843926">
                      <a:moveTo>
                        <a:pt x="0" y="0"/>
                      </a:moveTo>
                      <a:lnTo>
                        <a:pt x="612648" y="350392"/>
                      </a:lnTo>
                      <a:lnTo>
                        <a:pt x="735743" y="562438"/>
                      </a:lnTo>
                      <a:lnTo>
                        <a:pt x="612648" y="843926"/>
                      </a:lnTo>
                      <a:lnTo>
                        <a:pt x="0" y="493534"/>
                      </a:lnTo>
                      <a:lnTo>
                        <a:pt x="0" y="0"/>
                      </a:lnTo>
                      <a:close/>
                    </a:path>
                  </a:pathLst>
                </a:cu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417148D8-A53B-7C8D-716E-99B13FDCB28C}"/>
                    </a:ext>
                  </a:extLst>
                </p:cNvPr>
                <p:cNvGrpSpPr/>
                <p:nvPr/>
              </p:nvGrpSpPr>
              <p:grpSpPr>
                <a:xfrm>
                  <a:off x="4551736" y="2993827"/>
                  <a:ext cx="345831" cy="381884"/>
                  <a:chOff x="7334854" y="3940862"/>
                  <a:chExt cx="265610" cy="293300"/>
                </a:xfrm>
              </p:grpSpPr>
              <p:sp>
                <p:nvSpPr>
                  <p:cNvPr id="127" name="Freeform: Shape 126">
                    <a:extLst>
                      <a:ext uri="{FF2B5EF4-FFF2-40B4-BE49-F238E27FC236}">
                        <a16:creationId xmlns:a16="http://schemas.microsoft.com/office/drawing/2014/main" id="{B4B603CD-C2C6-FFD7-C921-52B4C4FED676}"/>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FE992C95-2BFE-1878-710C-9D26612767FC}"/>
                      </a:ext>
                    </a:extLst>
                  </p:cNvPr>
                  <p:cNvSpPr/>
                  <p:nvPr/>
                </p:nvSpPr>
                <p:spPr>
                  <a:xfrm>
                    <a:off x="7334854" y="3940862"/>
                    <a:ext cx="265610" cy="147017"/>
                  </a:xfrm>
                  <a:prstGeom prst="ellipse">
                    <a:avLst/>
                  </a:pr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40F3AF6D-E1DC-D727-0CF3-FDA1BA26FD7A}"/>
                    </a:ext>
                  </a:extLst>
                </p:cNvPr>
                <p:cNvGrpSpPr/>
                <p:nvPr/>
              </p:nvGrpSpPr>
              <p:grpSpPr>
                <a:xfrm>
                  <a:off x="4155427" y="2797901"/>
                  <a:ext cx="345831" cy="381884"/>
                  <a:chOff x="7334854" y="3940862"/>
                  <a:chExt cx="265610" cy="293300"/>
                </a:xfrm>
              </p:grpSpPr>
              <p:sp>
                <p:nvSpPr>
                  <p:cNvPr id="125" name="Freeform: Shape 124">
                    <a:extLst>
                      <a:ext uri="{FF2B5EF4-FFF2-40B4-BE49-F238E27FC236}">
                        <a16:creationId xmlns:a16="http://schemas.microsoft.com/office/drawing/2014/main" id="{87D107D2-0D2F-A869-58B8-54CBE2B745F0}"/>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C618A7DE-81F2-722C-A22F-C8CA047927BC}"/>
                      </a:ext>
                    </a:extLst>
                  </p:cNvPr>
                  <p:cNvSpPr/>
                  <p:nvPr/>
                </p:nvSpPr>
                <p:spPr>
                  <a:xfrm>
                    <a:off x="7334854" y="3940862"/>
                    <a:ext cx="265610" cy="147017"/>
                  </a:xfrm>
                  <a:prstGeom prst="ellipse">
                    <a:avLst/>
                  </a:pr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124" name="Freeform: Shape 123">
                  <a:extLst>
                    <a:ext uri="{FF2B5EF4-FFF2-40B4-BE49-F238E27FC236}">
                      <a16:creationId xmlns:a16="http://schemas.microsoft.com/office/drawing/2014/main" id="{048B5AFF-E1DF-F6D9-4C57-A458875C5C30}"/>
                    </a:ext>
                  </a:extLst>
                </p:cNvPr>
                <p:cNvSpPr/>
                <p:nvPr/>
              </p:nvSpPr>
              <p:spPr>
                <a:xfrm>
                  <a:off x="4724653" y="2863251"/>
                  <a:ext cx="1193991" cy="1324437"/>
                </a:xfrm>
                <a:custGeom>
                  <a:avLst/>
                  <a:gdLst>
                    <a:gd name="connsiteX0" fmla="*/ 1193991 w 1193991"/>
                    <a:gd name="connsiteY0" fmla="*/ 0 h 1324437"/>
                    <a:gd name="connsiteX1" fmla="*/ 1193991 w 1193991"/>
                    <a:gd name="connsiteY1" fmla="*/ 642593 h 1324437"/>
                    <a:gd name="connsiteX2" fmla="*/ 396309 w 1193991"/>
                    <a:gd name="connsiteY2" fmla="*/ 1098812 h 1324437"/>
                    <a:gd name="connsiteX3" fmla="*/ 396309 w 1193991"/>
                    <a:gd name="connsiteY3" fmla="*/ 1097776 h 1324437"/>
                    <a:gd name="connsiteX4" fmla="*/ 0 w 1193991"/>
                    <a:gd name="connsiteY4" fmla="*/ 1324437 h 1324437"/>
                    <a:gd name="connsiteX5" fmla="*/ 0 w 1193991"/>
                    <a:gd name="connsiteY5" fmla="*/ 681844 h 1324437"/>
                    <a:gd name="connsiteX6" fmla="*/ 797682 w 1193991"/>
                    <a:gd name="connsiteY6" fmla="*/ 225625 h 1324437"/>
                    <a:gd name="connsiteX7" fmla="*/ 797682 w 1193991"/>
                    <a:gd name="connsiteY7" fmla="*/ 226662 h 1324437"/>
                    <a:gd name="connsiteX0" fmla="*/ 1193991 w 1193991"/>
                    <a:gd name="connsiteY0" fmla="*/ 0 h 1324437"/>
                    <a:gd name="connsiteX1" fmla="*/ 1193991 w 1193991"/>
                    <a:gd name="connsiteY1" fmla="*/ 642593 h 1324437"/>
                    <a:gd name="connsiteX2" fmla="*/ 396309 w 1193991"/>
                    <a:gd name="connsiteY2" fmla="*/ 1098812 h 1324437"/>
                    <a:gd name="connsiteX3" fmla="*/ 0 w 1193991"/>
                    <a:gd name="connsiteY3" fmla="*/ 1324437 h 1324437"/>
                    <a:gd name="connsiteX4" fmla="*/ 0 w 1193991"/>
                    <a:gd name="connsiteY4" fmla="*/ 681844 h 1324437"/>
                    <a:gd name="connsiteX5" fmla="*/ 797682 w 1193991"/>
                    <a:gd name="connsiteY5" fmla="*/ 225625 h 1324437"/>
                    <a:gd name="connsiteX6" fmla="*/ 797682 w 1193991"/>
                    <a:gd name="connsiteY6" fmla="*/ 226662 h 1324437"/>
                    <a:gd name="connsiteX7" fmla="*/ 1193991 w 1193991"/>
                    <a:gd name="connsiteY7"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797682 w 1193991"/>
                    <a:gd name="connsiteY5" fmla="*/ 226662 h 1324437"/>
                    <a:gd name="connsiteX6" fmla="*/ 1193991 w 1193991"/>
                    <a:gd name="connsiteY6"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1193991 w 1193991"/>
                    <a:gd name="connsiteY5"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1193991 w 1193991"/>
                    <a:gd name="connsiteY4" fmla="*/ 0 h 132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991" h="1324437">
                      <a:moveTo>
                        <a:pt x="1193991" y="0"/>
                      </a:moveTo>
                      <a:lnTo>
                        <a:pt x="1193991" y="642593"/>
                      </a:lnTo>
                      <a:lnTo>
                        <a:pt x="0" y="1324437"/>
                      </a:lnTo>
                      <a:lnTo>
                        <a:pt x="0" y="681844"/>
                      </a:lnTo>
                      <a:lnTo>
                        <a:pt x="1193991" y="0"/>
                      </a:ln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29" name="Group 128">
                <a:extLst>
                  <a:ext uri="{FF2B5EF4-FFF2-40B4-BE49-F238E27FC236}">
                    <a16:creationId xmlns:a16="http://schemas.microsoft.com/office/drawing/2014/main" id="{A2BE1999-D0D5-4CAA-E09B-96116BC0ABA8}"/>
                  </a:ext>
                </a:extLst>
              </p:cNvPr>
              <p:cNvGrpSpPr/>
              <p:nvPr/>
            </p:nvGrpSpPr>
            <p:grpSpPr>
              <a:xfrm>
                <a:off x="4372027" y="1464347"/>
                <a:ext cx="1991676" cy="1838014"/>
                <a:chOff x="4704534" y="1261149"/>
                <a:chExt cx="1991676" cy="1838014"/>
              </a:xfrm>
            </p:grpSpPr>
            <p:sp>
              <p:nvSpPr>
                <p:cNvPr id="130" name="Freeform: Shape 129">
                  <a:extLst>
                    <a:ext uri="{FF2B5EF4-FFF2-40B4-BE49-F238E27FC236}">
                      <a16:creationId xmlns:a16="http://schemas.microsoft.com/office/drawing/2014/main" id="{A222F24E-93BE-D69E-29ED-A24ED04432F9}"/>
                    </a:ext>
                  </a:extLst>
                </p:cNvPr>
                <p:cNvSpPr/>
                <p:nvPr/>
              </p:nvSpPr>
              <p:spPr>
                <a:xfrm>
                  <a:off x="4704534" y="1312021"/>
                  <a:ext cx="1991674" cy="1302660"/>
                </a:xfrm>
                <a:custGeom>
                  <a:avLst/>
                  <a:gdLst>
                    <a:gd name="connsiteX0" fmla="*/ 1197735 w 1991674"/>
                    <a:gd name="connsiteY0" fmla="*/ 0 h 1302660"/>
                    <a:gd name="connsiteX1" fmla="*/ 1991674 w 1991674"/>
                    <a:gd name="connsiteY1" fmla="*/ 462703 h 1302660"/>
                    <a:gd name="connsiteX2" fmla="*/ 1190247 w 1991674"/>
                    <a:gd name="connsiteY2" fmla="*/ 1077035 h 1302660"/>
                    <a:gd name="connsiteX3" fmla="*/ 1139502 w 1991674"/>
                    <a:gd name="connsiteY3" fmla="*/ 1037769 h 1302660"/>
                    <a:gd name="connsiteX4" fmla="*/ 793938 w 1991674"/>
                    <a:gd name="connsiteY4" fmla="*/ 1302660 h 1302660"/>
                    <a:gd name="connsiteX5" fmla="*/ 0 w 1991674"/>
                    <a:gd name="connsiteY5" fmla="*/ 688328 h 1302660"/>
                    <a:gd name="connsiteX6" fmla="*/ 801426 w 1991674"/>
                    <a:gd name="connsiteY6" fmla="*/ 225625 h 1302660"/>
                    <a:gd name="connsiteX7" fmla="*/ 804170 w 1991674"/>
                    <a:gd name="connsiteY7" fmla="*/ 227225 h 1302660"/>
                    <a:gd name="connsiteX0" fmla="*/ 1197735 w 1991674"/>
                    <a:gd name="connsiteY0" fmla="*/ 0 h 1302660"/>
                    <a:gd name="connsiteX1" fmla="*/ 1991674 w 1991674"/>
                    <a:gd name="connsiteY1" fmla="*/ 462703 h 1302660"/>
                    <a:gd name="connsiteX2" fmla="*/ 1190247 w 1991674"/>
                    <a:gd name="connsiteY2" fmla="*/ 1077035 h 1302660"/>
                    <a:gd name="connsiteX3" fmla="*/ 793938 w 1991674"/>
                    <a:gd name="connsiteY3" fmla="*/ 1302660 h 1302660"/>
                    <a:gd name="connsiteX4" fmla="*/ 0 w 1991674"/>
                    <a:gd name="connsiteY4" fmla="*/ 688328 h 1302660"/>
                    <a:gd name="connsiteX5" fmla="*/ 801426 w 1991674"/>
                    <a:gd name="connsiteY5" fmla="*/ 225625 h 1302660"/>
                    <a:gd name="connsiteX6" fmla="*/ 804170 w 1991674"/>
                    <a:gd name="connsiteY6" fmla="*/ 227225 h 1302660"/>
                    <a:gd name="connsiteX7" fmla="*/ 1197735 w 1991674"/>
                    <a:gd name="connsiteY7" fmla="*/ 0 h 130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1674" h="1302660">
                      <a:moveTo>
                        <a:pt x="1197735" y="0"/>
                      </a:moveTo>
                      <a:lnTo>
                        <a:pt x="1991674" y="462703"/>
                      </a:lnTo>
                      <a:lnTo>
                        <a:pt x="1190247" y="1077035"/>
                      </a:lnTo>
                      <a:lnTo>
                        <a:pt x="793938" y="1302660"/>
                      </a:lnTo>
                      <a:lnTo>
                        <a:pt x="0" y="688328"/>
                      </a:lnTo>
                      <a:lnTo>
                        <a:pt x="801426" y="225625"/>
                      </a:lnTo>
                      <a:lnTo>
                        <a:pt x="804170" y="227225"/>
                      </a:lnTo>
                      <a:lnTo>
                        <a:pt x="1197735" y="0"/>
                      </a:lnTo>
                      <a:close/>
                    </a:path>
                  </a:pathLst>
                </a:custGeom>
                <a:solidFill>
                  <a:srgbClr val="F15F47">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D748A194-AB0B-7EDB-F5FF-3DAAB4DB21AA}"/>
                    </a:ext>
                  </a:extLst>
                </p:cNvPr>
                <p:cNvSpPr/>
                <p:nvPr/>
              </p:nvSpPr>
              <p:spPr>
                <a:xfrm>
                  <a:off x="4704536" y="2000351"/>
                  <a:ext cx="957955" cy="1098812"/>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 name="connsiteX0" fmla="*/ 0 w 612648"/>
                    <a:gd name="connsiteY0" fmla="*/ 0 h 843926"/>
                    <a:gd name="connsiteX1" fmla="*/ 612648 w 612648"/>
                    <a:gd name="connsiteY1" fmla="*/ 350392 h 843926"/>
                    <a:gd name="connsiteX2" fmla="*/ 607653 w 612648"/>
                    <a:gd name="connsiteY2" fmla="*/ 575689 h 843926"/>
                    <a:gd name="connsiteX3" fmla="*/ 612648 w 612648"/>
                    <a:gd name="connsiteY3" fmla="*/ 843926 h 843926"/>
                    <a:gd name="connsiteX4" fmla="*/ 0 w 612648"/>
                    <a:gd name="connsiteY4" fmla="*/ 493534 h 843926"/>
                    <a:gd name="connsiteX5" fmla="*/ 0 w 612648"/>
                    <a:gd name="connsiteY5" fmla="*/ 0 h 843926"/>
                    <a:gd name="connsiteX0" fmla="*/ 0 w 735743"/>
                    <a:gd name="connsiteY0" fmla="*/ 0 h 843926"/>
                    <a:gd name="connsiteX1" fmla="*/ 612648 w 735743"/>
                    <a:gd name="connsiteY1" fmla="*/ 350392 h 843926"/>
                    <a:gd name="connsiteX2" fmla="*/ 735743 w 735743"/>
                    <a:gd name="connsiteY2" fmla="*/ 562438 h 843926"/>
                    <a:gd name="connsiteX3" fmla="*/ 612648 w 735743"/>
                    <a:gd name="connsiteY3" fmla="*/ 843926 h 843926"/>
                    <a:gd name="connsiteX4" fmla="*/ 0 w 735743"/>
                    <a:gd name="connsiteY4" fmla="*/ 493534 h 843926"/>
                    <a:gd name="connsiteX5" fmla="*/ 0 w 735743"/>
                    <a:gd name="connsiteY5" fmla="*/ 0 h 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743" h="843926">
                      <a:moveTo>
                        <a:pt x="0" y="0"/>
                      </a:moveTo>
                      <a:lnTo>
                        <a:pt x="612648" y="350392"/>
                      </a:lnTo>
                      <a:lnTo>
                        <a:pt x="735743" y="562438"/>
                      </a:lnTo>
                      <a:lnTo>
                        <a:pt x="612648" y="843926"/>
                      </a:lnTo>
                      <a:lnTo>
                        <a:pt x="0" y="493534"/>
                      </a:lnTo>
                      <a:lnTo>
                        <a:pt x="0" y="0"/>
                      </a:lnTo>
                      <a:close/>
                    </a:path>
                  </a:pathLst>
                </a:cu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41A51327-4E53-AF78-A249-F4C20671C753}"/>
                    </a:ext>
                  </a:extLst>
                </p:cNvPr>
                <p:cNvGrpSpPr/>
                <p:nvPr/>
              </p:nvGrpSpPr>
              <p:grpSpPr>
                <a:xfrm>
                  <a:off x="5725611" y="1709376"/>
                  <a:ext cx="345831" cy="381884"/>
                  <a:chOff x="7334854" y="3940862"/>
                  <a:chExt cx="265610" cy="293300"/>
                </a:xfrm>
              </p:grpSpPr>
              <p:sp>
                <p:nvSpPr>
                  <p:cNvPr id="149" name="Freeform: Shape 148">
                    <a:extLst>
                      <a:ext uri="{FF2B5EF4-FFF2-40B4-BE49-F238E27FC236}">
                        <a16:creationId xmlns:a16="http://schemas.microsoft.com/office/drawing/2014/main" id="{2DDC4341-4191-8971-1A3A-5FB2E4015A2D}"/>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52C725D3-D15B-8A73-79E8-EB6231424FA9}"/>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3" name="Group 132">
                  <a:extLst>
                    <a:ext uri="{FF2B5EF4-FFF2-40B4-BE49-F238E27FC236}">
                      <a16:creationId xmlns:a16="http://schemas.microsoft.com/office/drawing/2014/main" id="{477DC8B8-0CB6-4812-1384-6F17882C0552}"/>
                    </a:ext>
                  </a:extLst>
                </p:cNvPr>
                <p:cNvGrpSpPr/>
                <p:nvPr/>
              </p:nvGrpSpPr>
              <p:grpSpPr>
                <a:xfrm>
                  <a:off x="5329302" y="1486774"/>
                  <a:ext cx="345831" cy="381884"/>
                  <a:chOff x="7334854" y="3940862"/>
                  <a:chExt cx="265610" cy="293300"/>
                </a:xfrm>
              </p:grpSpPr>
              <p:sp>
                <p:nvSpPr>
                  <p:cNvPr id="147" name="Freeform: Shape 146">
                    <a:extLst>
                      <a:ext uri="{FF2B5EF4-FFF2-40B4-BE49-F238E27FC236}">
                        <a16:creationId xmlns:a16="http://schemas.microsoft.com/office/drawing/2014/main" id="{1EF5B2B2-9713-D5CD-F1BD-007FCC16FC7C}"/>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D757EE3B-71B1-8AF7-7035-53069D990176}"/>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4" name="Group 133">
                  <a:extLst>
                    <a:ext uri="{FF2B5EF4-FFF2-40B4-BE49-F238E27FC236}">
                      <a16:creationId xmlns:a16="http://schemas.microsoft.com/office/drawing/2014/main" id="{A46A2934-F85F-638E-7E0F-CAF89CC29A9A}"/>
                    </a:ext>
                  </a:extLst>
                </p:cNvPr>
                <p:cNvGrpSpPr/>
                <p:nvPr/>
              </p:nvGrpSpPr>
              <p:grpSpPr>
                <a:xfrm>
                  <a:off x="5329302" y="1905302"/>
                  <a:ext cx="345831" cy="381884"/>
                  <a:chOff x="7334854" y="3940862"/>
                  <a:chExt cx="265610" cy="293300"/>
                </a:xfrm>
              </p:grpSpPr>
              <p:sp>
                <p:nvSpPr>
                  <p:cNvPr id="145" name="Freeform: Shape 144">
                    <a:extLst>
                      <a:ext uri="{FF2B5EF4-FFF2-40B4-BE49-F238E27FC236}">
                        <a16:creationId xmlns:a16="http://schemas.microsoft.com/office/drawing/2014/main" id="{05B2EDB3-538D-6C60-E72B-F68C4EDE39EA}"/>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4436AF66-957E-092C-3A94-45757CAF6925}"/>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2271DD29-7817-B3C5-EAC9-4CAFF429A50F}"/>
                    </a:ext>
                  </a:extLst>
                </p:cNvPr>
                <p:cNvGrpSpPr/>
                <p:nvPr/>
              </p:nvGrpSpPr>
              <p:grpSpPr>
                <a:xfrm>
                  <a:off x="4932993" y="1709376"/>
                  <a:ext cx="345831" cy="381884"/>
                  <a:chOff x="7334854" y="3940862"/>
                  <a:chExt cx="265610" cy="293300"/>
                </a:xfrm>
              </p:grpSpPr>
              <p:sp>
                <p:nvSpPr>
                  <p:cNvPr id="143" name="Freeform: Shape 142">
                    <a:extLst>
                      <a:ext uri="{FF2B5EF4-FFF2-40B4-BE49-F238E27FC236}">
                        <a16:creationId xmlns:a16="http://schemas.microsoft.com/office/drawing/2014/main" id="{4623CB2D-2613-9427-70AB-9EDC3865C29E}"/>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434A12AA-8F4F-DAA0-2887-AEF79316BFB2}"/>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6" name="Group 135">
                  <a:extLst>
                    <a:ext uri="{FF2B5EF4-FFF2-40B4-BE49-F238E27FC236}">
                      <a16:creationId xmlns:a16="http://schemas.microsoft.com/office/drawing/2014/main" id="{A95400EE-89B3-320B-D68B-1A0ED4C07647}"/>
                    </a:ext>
                  </a:extLst>
                </p:cNvPr>
                <p:cNvGrpSpPr/>
                <p:nvPr/>
              </p:nvGrpSpPr>
              <p:grpSpPr>
                <a:xfrm>
                  <a:off x="6121921" y="1483751"/>
                  <a:ext cx="345831" cy="381884"/>
                  <a:chOff x="7334854" y="3940862"/>
                  <a:chExt cx="265610" cy="293300"/>
                </a:xfrm>
              </p:grpSpPr>
              <p:sp>
                <p:nvSpPr>
                  <p:cNvPr id="141" name="Freeform: Shape 140">
                    <a:extLst>
                      <a:ext uri="{FF2B5EF4-FFF2-40B4-BE49-F238E27FC236}">
                        <a16:creationId xmlns:a16="http://schemas.microsoft.com/office/drawing/2014/main" id="{04885B76-B8EC-912C-4121-2B4B3A57E52C}"/>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7ACE6CE4-BD64-EFDC-A461-F4F6E50633F7}"/>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7" name="Group 136">
                  <a:extLst>
                    <a:ext uri="{FF2B5EF4-FFF2-40B4-BE49-F238E27FC236}">
                      <a16:creationId xmlns:a16="http://schemas.microsoft.com/office/drawing/2014/main" id="{9FC4CED9-3043-B49D-8D75-21714D0FDFEE}"/>
                    </a:ext>
                  </a:extLst>
                </p:cNvPr>
                <p:cNvGrpSpPr/>
                <p:nvPr/>
              </p:nvGrpSpPr>
              <p:grpSpPr>
                <a:xfrm>
                  <a:off x="5725611" y="1261149"/>
                  <a:ext cx="345831" cy="381884"/>
                  <a:chOff x="7334854" y="3940862"/>
                  <a:chExt cx="265610" cy="293300"/>
                </a:xfrm>
              </p:grpSpPr>
              <p:sp>
                <p:nvSpPr>
                  <p:cNvPr id="139" name="Freeform: Shape 138">
                    <a:extLst>
                      <a:ext uri="{FF2B5EF4-FFF2-40B4-BE49-F238E27FC236}">
                        <a16:creationId xmlns:a16="http://schemas.microsoft.com/office/drawing/2014/main" id="{5CFE9CB2-5583-6C64-8D05-174F72BD2155}"/>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81E38469-3237-82A5-EE24-477178C6D4DB}"/>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38" name="Freeform: Shape 137">
                  <a:extLst>
                    <a:ext uri="{FF2B5EF4-FFF2-40B4-BE49-F238E27FC236}">
                      <a16:creationId xmlns:a16="http://schemas.microsoft.com/office/drawing/2014/main" id="{53D41EC1-07D8-0D05-7FBC-819900815A60}"/>
                    </a:ext>
                  </a:extLst>
                </p:cNvPr>
                <p:cNvSpPr/>
                <p:nvPr/>
              </p:nvSpPr>
              <p:spPr>
                <a:xfrm>
                  <a:off x="5502219" y="1774726"/>
                  <a:ext cx="1193991" cy="1324437"/>
                </a:xfrm>
                <a:custGeom>
                  <a:avLst/>
                  <a:gdLst>
                    <a:gd name="connsiteX0" fmla="*/ 1193991 w 1193991"/>
                    <a:gd name="connsiteY0" fmla="*/ 0 h 1324437"/>
                    <a:gd name="connsiteX1" fmla="*/ 1193991 w 1193991"/>
                    <a:gd name="connsiteY1" fmla="*/ 642593 h 1324437"/>
                    <a:gd name="connsiteX2" fmla="*/ 396309 w 1193991"/>
                    <a:gd name="connsiteY2" fmla="*/ 1098812 h 1324437"/>
                    <a:gd name="connsiteX3" fmla="*/ 396309 w 1193991"/>
                    <a:gd name="connsiteY3" fmla="*/ 1097776 h 1324437"/>
                    <a:gd name="connsiteX4" fmla="*/ 0 w 1193991"/>
                    <a:gd name="connsiteY4" fmla="*/ 1324437 h 1324437"/>
                    <a:gd name="connsiteX5" fmla="*/ 0 w 1193991"/>
                    <a:gd name="connsiteY5" fmla="*/ 681844 h 1324437"/>
                    <a:gd name="connsiteX6" fmla="*/ 797682 w 1193991"/>
                    <a:gd name="connsiteY6" fmla="*/ 225625 h 1324437"/>
                    <a:gd name="connsiteX7" fmla="*/ 797682 w 1193991"/>
                    <a:gd name="connsiteY7" fmla="*/ 226662 h 1324437"/>
                    <a:gd name="connsiteX0" fmla="*/ 1193991 w 1193991"/>
                    <a:gd name="connsiteY0" fmla="*/ 0 h 1324437"/>
                    <a:gd name="connsiteX1" fmla="*/ 1193991 w 1193991"/>
                    <a:gd name="connsiteY1" fmla="*/ 642593 h 1324437"/>
                    <a:gd name="connsiteX2" fmla="*/ 396309 w 1193991"/>
                    <a:gd name="connsiteY2" fmla="*/ 1098812 h 1324437"/>
                    <a:gd name="connsiteX3" fmla="*/ 0 w 1193991"/>
                    <a:gd name="connsiteY3" fmla="*/ 1324437 h 1324437"/>
                    <a:gd name="connsiteX4" fmla="*/ 0 w 1193991"/>
                    <a:gd name="connsiteY4" fmla="*/ 681844 h 1324437"/>
                    <a:gd name="connsiteX5" fmla="*/ 797682 w 1193991"/>
                    <a:gd name="connsiteY5" fmla="*/ 225625 h 1324437"/>
                    <a:gd name="connsiteX6" fmla="*/ 797682 w 1193991"/>
                    <a:gd name="connsiteY6" fmla="*/ 226662 h 1324437"/>
                    <a:gd name="connsiteX7" fmla="*/ 1193991 w 1193991"/>
                    <a:gd name="connsiteY7"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797682 w 1193991"/>
                    <a:gd name="connsiteY5" fmla="*/ 226662 h 1324437"/>
                    <a:gd name="connsiteX6" fmla="*/ 1193991 w 1193991"/>
                    <a:gd name="connsiteY6"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797682 w 1193991"/>
                    <a:gd name="connsiteY4" fmla="*/ 225625 h 1324437"/>
                    <a:gd name="connsiteX5" fmla="*/ 1193991 w 1193991"/>
                    <a:gd name="connsiteY5" fmla="*/ 0 h 1324437"/>
                    <a:gd name="connsiteX0" fmla="*/ 1193991 w 1193991"/>
                    <a:gd name="connsiteY0" fmla="*/ 0 h 1324437"/>
                    <a:gd name="connsiteX1" fmla="*/ 1193991 w 1193991"/>
                    <a:gd name="connsiteY1" fmla="*/ 642593 h 1324437"/>
                    <a:gd name="connsiteX2" fmla="*/ 0 w 1193991"/>
                    <a:gd name="connsiteY2" fmla="*/ 1324437 h 1324437"/>
                    <a:gd name="connsiteX3" fmla="*/ 0 w 1193991"/>
                    <a:gd name="connsiteY3" fmla="*/ 681844 h 1324437"/>
                    <a:gd name="connsiteX4" fmla="*/ 1193991 w 1193991"/>
                    <a:gd name="connsiteY4" fmla="*/ 0 h 132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991" h="1324437">
                      <a:moveTo>
                        <a:pt x="1193991" y="0"/>
                      </a:moveTo>
                      <a:lnTo>
                        <a:pt x="1193991" y="642593"/>
                      </a:lnTo>
                      <a:lnTo>
                        <a:pt x="0" y="1324437"/>
                      </a:lnTo>
                      <a:lnTo>
                        <a:pt x="0" y="681844"/>
                      </a:lnTo>
                      <a:lnTo>
                        <a:pt x="1193991" y="0"/>
                      </a:ln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51" name="Group 150">
                <a:extLst>
                  <a:ext uri="{FF2B5EF4-FFF2-40B4-BE49-F238E27FC236}">
                    <a16:creationId xmlns:a16="http://schemas.microsoft.com/office/drawing/2014/main" id="{0291046D-B758-0267-D0AF-73852258DC54}"/>
                  </a:ext>
                </a:extLst>
              </p:cNvPr>
              <p:cNvGrpSpPr/>
              <p:nvPr/>
            </p:nvGrpSpPr>
            <p:grpSpPr>
              <a:xfrm>
                <a:off x="4219229" y="2778497"/>
                <a:ext cx="742140" cy="604486"/>
                <a:chOff x="4551736" y="2575299"/>
                <a:chExt cx="742140" cy="604486"/>
              </a:xfrm>
            </p:grpSpPr>
            <p:grpSp>
              <p:nvGrpSpPr>
                <p:cNvPr id="152" name="Group 151">
                  <a:extLst>
                    <a:ext uri="{FF2B5EF4-FFF2-40B4-BE49-F238E27FC236}">
                      <a16:creationId xmlns:a16="http://schemas.microsoft.com/office/drawing/2014/main" id="{44566134-ABC0-E292-AA04-B46EA41D4DED}"/>
                    </a:ext>
                  </a:extLst>
                </p:cNvPr>
                <p:cNvGrpSpPr/>
                <p:nvPr/>
              </p:nvGrpSpPr>
              <p:grpSpPr>
                <a:xfrm>
                  <a:off x="4948045" y="2797901"/>
                  <a:ext cx="345831" cy="381884"/>
                  <a:chOff x="7334854" y="3940862"/>
                  <a:chExt cx="265610" cy="293300"/>
                </a:xfrm>
              </p:grpSpPr>
              <p:sp>
                <p:nvSpPr>
                  <p:cNvPr id="156" name="Freeform: Shape 155">
                    <a:extLst>
                      <a:ext uri="{FF2B5EF4-FFF2-40B4-BE49-F238E27FC236}">
                        <a16:creationId xmlns:a16="http://schemas.microsoft.com/office/drawing/2014/main" id="{71F7EF48-D2C7-281A-CB59-DC36897023CF}"/>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3FE5AD54-1FE3-0B56-00D1-19F41DFDDA62}"/>
                      </a:ext>
                    </a:extLst>
                  </p:cNvPr>
                  <p:cNvSpPr/>
                  <p:nvPr/>
                </p:nvSpPr>
                <p:spPr>
                  <a:xfrm>
                    <a:off x="7334854" y="3940862"/>
                    <a:ext cx="265610" cy="147017"/>
                  </a:xfrm>
                  <a:prstGeom prst="ellipse">
                    <a:avLst/>
                  </a:pr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Group 152">
                  <a:extLst>
                    <a:ext uri="{FF2B5EF4-FFF2-40B4-BE49-F238E27FC236}">
                      <a16:creationId xmlns:a16="http://schemas.microsoft.com/office/drawing/2014/main" id="{ABBD964C-1B54-11F9-B4F9-1FB64314B847}"/>
                    </a:ext>
                  </a:extLst>
                </p:cNvPr>
                <p:cNvGrpSpPr/>
                <p:nvPr/>
              </p:nvGrpSpPr>
              <p:grpSpPr>
                <a:xfrm>
                  <a:off x="4551736" y="2575299"/>
                  <a:ext cx="345831" cy="381884"/>
                  <a:chOff x="7334854" y="3940862"/>
                  <a:chExt cx="265610" cy="293300"/>
                </a:xfrm>
              </p:grpSpPr>
              <p:sp>
                <p:nvSpPr>
                  <p:cNvPr id="154" name="Freeform: Shape 153">
                    <a:extLst>
                      <a:ext uri="{FF2B5EF4-FFF2-40B4-BE49-F238E27FC236}">
                        <a16:creationId xmlns:a16="http://schemas.microsoft.com/office/drawing/2014/main" id="{FB68E90E-CEA7-E460-ACAB-62053A35F524}"/>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5C4D2578-FB6F-ABFE-7290-F4BADA9FB46C}"/>
                      </a:ext>
                    </a:extLst>
                  </p:cNvPr>
                  <p:cNvSpPr/>
                  <p:nvPr/>
                </p:nvSpPr>
                <p:spPr>
                  <a:xfrm>
                    <a:off x="7334854" y="3940862"/>
                    <a:ext cx="265610" cy="147017"/>
                  </a:xfrm>
                  <a:prstGeom prst="ellipse">
                    <a:avLst/>
                  </a:pr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58" name="Group 157">
                <a:extLst>
                  <a:ext uri="{FF2B5EF4-FFF2-40B4-BE49-F238E27FC236}">
                    <a16:creationId xmlns:a16="http://schemas.microsoft.com/office/drawing/2014/main" id="{E97ADB79-28DF-8844-DA8E-841732435AA3}"/>
                  </a:ext>
                </a:extLst>
              </p:cNvPr>
              <p:cNvGrpSpPr/>
              <p:nvPr/>
            </p:nvGrpSpPr>
            <p:grpSpPr>
              <a:xfrm>
                <a:off x="3441664" y="3867022"/>
                <a:ext cx="742140" cy="604486"/>
                <a:chOff x="3774171" y="3663824"/>
                <a:chExt cx="742140" cy="604486"/>
              </a:xfrm>
            </p:grpSpPr>
            <p:grpSp>
              <p:nvGrpSpPr>
                <p:cNvPr id="159" name="Group 158">
                  <a:extLst>
                    <a:ext uri="{FF2B5EF4-FFF2-40B4-BE49-F238E27FC236}">
                      <a16:creationId xmlns:a16="http://schemas.microsoft.com/office/drawing/2014/main" id="{A243DFC6-8AA9-3C0B-0293-5B7AF30507B1}"/>
                    </a:ext>
                  </a:extLst>
                </p:cNvPr>
                <p:cNvGrpSpPr/>
                <p:nvPr/>
              </p:nvGrpSpPr>
              <p:grpSpPr>
                <a:xfrm>
                  <a:off x="4170480" y="3886426"/>
                  <a:ext cx="345831" cy="381884"/>
                  <a:chOff x="7334854" y="3940862"/>
                  <a:chExt cx="265610" cy="293300"/>
                </a:xfrm>
              </p:grpSpPr>
              <p:sp>
                <p:nvSpPr>
                  <p:cNvPr id="163" name="Freeform: Shape 162">
                    <a:extLst>
                      <a:ext uri="{FF2B5EF4-FFF2-40B4-BE49-F238E27FC236}">
                        <a16:creationId xmlns:a16="http://schemas.microsoft.com/office/drawing/2014/main" id="{F6B01CD2-DA28-8A23-A5FA-5CABE3D16345}"/>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9A192E6C-36EC-542F-8D67-925B82D373F9}"/>
                      </a:ext>
                    </a:extLst>
                  </p:cNvPr>
                  <p:cNvSpPr/>
                  <p:nvPr/>
                </p:nvSpPr>
                <p:spPr>
                  <a:xfrm>
                    <a:off x="7334854" y="3940862"/>
                    <a:ext cx="265610" cy="147017"/>
                  </a:xfrm>
                  <a:prstGeom prst="ellipse">
                    <a:avLst/>
                  </a:pr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7CB34542-DA6B-F94E-91FA-CA905298FE37}"/>
                    </a:ext>
                  </a:extLst>
                </p:cNvPr>
                <p:cNvGrpSpPr/>
                <p:nvPr/>
              </p:nvGrpSpPr>
              <p:grpSpPr>
                <a:xfrm>
                  <a:off x="3774171" y="3663824"/>
                  <a:ext cx="345831" cy="381884"/>
                  <a:chOff x="7334854" y="3940862"/>
                  <a:chExt cx="265610" cy="293300"/>
                </a:xfrm>
              </p:grpSpPr>
              <p:sp>
                <p:nvSpPr>
                  <p:cNvPr id="161" name="Freeform: Shape 160">
                    <a:extLst>
                      <a:ext uri="{FF2B5EF4-FFF2-40B4-BE49-F238E27FC236}">
                        <a16:creationId xmlns:a16="http://schemas.microsoft.com/office/drawing/2014/main" id="{701A9D89-AD07-FBFF-DD90-745FC60C7119}"/>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2A429CAA-A136-5C13-A3BA-B3DC0DE777F0}"/>
                      </a:ext>
                    </a:extLst>
                  </p:cNvPr>
                  <p:cNvSpPr/>
                  <p:nvPr/>
                </p:nvSpPr>
                <p:spPr>
                  <a:xfrm>
                    <a:off x="7334854" y="3940862"/>
                    <a:ext cx="265610" cy="147017"/>
                  </a:xfrm>
                  <a:prstGeom prst="ellipse">
                    <a:avLst/>
                  </a:pr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pic>
            <p:nvPicPr>
              <p:cNvPr id="165" name="Graphic 164" descr="Research with solid fill">
                <a:extLst>
                  <a:ext uri="{FF2B5EF4-FFF2-40B4-BE49-F238E27FC236}">
                    <a16:creationId xmlns:a16="http://schemas.microsoft.com/office/drawing/2014/main" id="{46B4A887-DA26-BB66-F762-050241C444C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580114" y="5291976"/>
                <a:ext cx="914400" cy="914400"/>
              </a:xfrm>
              <a:prstGeom prst="rect">
                <a:avLst/>
              </a:prstGeom>
            </p:spPr>
          </p:pic>
          <p:sp>
            <p:nvSpPr>
              <p:cNvPr id="167" name="TextBox 166">
                <a:extLst>
                  <a:ext uri="{FF2B5EF4-FFF2-40B4-BE49-F238E27FC236}">
                    <a16:creationId xmlns:a16="http://schemas.microsoft.com/office/drawing/2014/main" id="{1DEC80EE-25B9-D377-AF6C-676CB6611314}"/>
                  </a:ext>
                </a:extLst>
              </p:cNvPr>
              <p:cNvSpPr txBox="1"/>
              <p:nvPr/>
            </p:nvSpPr>
            <p:spPr>
              <a:xfrm>
                <a:off x="5621007" y="5450913"/>
                <a:ext cx="3183627" cy="768159"/>
              </a:xfrm>
              <a:prstGeom prst="rect">
                <a:avLst/>
              </a:prstGeom>
              <a:noFill/>
            </p:spPr>
            <p:txBody>
              <a:bodyPr wrap="square" lIns="0" rIns="0" rtlCol="0" anchor="b">
                <a:spAutoFit/>
              </a:bodyPr>
              <a:lstStyle/>
              <a:p>
                <a:pPr algn="ctr" rtl="1">
                  <a:lnSpc>
                    <a:spcPts val="2600"/>
                  </a:lnSpc>
                  <a:spcBef>
                    <a:spcPts val="300"/>
                  </a:spcBef>
                  <a:spcAft>
                    <a:spcPts val="300"/>
                  </a:spcAft>
                </a:pPr>
                <a:r>
                  <a:rPr lang="ar-EG" sz="2400" noProof="1">
                    <a:solidFill>
                      <a:srgbClr val="6EA56C"/>
                    </a:solidFill>
                    <a:latin typeface="Hacen Samra" panose="02000000000000000000" pitchFamily="2" charset="-78"/>
                    <a:cs typeface="Hacen Samra" panose="02000000000000000000" pitchFamily="2" charset="-78"/>
                  </a:rPr>
                  <a:t>ألعاب الرياضة الإلكترونية التنافسية </a:t>
                </a:r>
                <a:r>
                  <a:rPr lang="en-US" sz="2400" noProof="1">
                    <a:solidFill>
                      <a:srgbClr val="6EA56C"/>
                    </a:solidFill>
                    <a:latin typeface="Hacen Samra" panose="02000000000000000000" pitchFamily="2" charset="-78"/>
                    <a:cs typeface="Hacen Samra" panose="02000000000000000000" pitchFamily="2" charset="-78"/>
                  </a:rPr>
                  <a:t>eSports</a:t>
                </a:r>
              </a:p>
            </p:txBody>
          </p:sp>
        </p:grpSp>
        <p:sp>
          <p:nvSpPr>
            <p:cNvPr id="171" name="TextBox 170">
              <a:extLst>
                <a:ext uri="{FF2B5EF4-FFF2-40B4-BE49-F238E27FC236}">
                  <a16:creationId xmlns:a16="http://schemas.microsoft.com/office/drawing/2014/main" id="{C64E210F-C02B-773F-AF54-D5A382740E6B}"/>
                </a:ext>
              </a:extLst>
            </p:cNvPr>
            <p:cNvSpPr txBox="1"/>
            <p:nvPr/>
          </p:nvSpPr>
          <p:spPr>
            <a:xfrm>
              <a:off x="2310494" y="1813549"/>
              <a:ext cx="1448258" cy="357149"/>
            </a:xfrm>
            <a:prstGeom prst="rect">
              <a:avLst/>
            </a:prstGeom>
            <a:noFill/>
          </p:spPr>
          <p:txBody>
            <a:bodyPr wrap="square">
              <a:spAutoFit/>
            </a:bodyPr>
            <a:lstStyle/>
            <a:p>
              <a:pPr marL="0" marR="0" algn="ctr" rtl="0">
                <a:lnSpc>
                  <a:spcPts val="1875"/>
                </a:lnSpc>
                <a:buNone/>
              </a:pPr>
              <a:r>
                <a:rPr lang="ar-SA" sz="2800" dirty="0">
                  <a:solidFill>
                    <a:srgbClr val="F15F47"/>
                  </a:solidFill>
                  <a:effectLst/>
                  <a:latin typeface="Al Qabas Bold" panose="00000800000000000000" pitchFamily="2" charset="-78"/>
                  <a:cs typeface="Al Qabas Bold" panose="00000800000000000000" pitchFamily="2" charset="-78"/>
                </a:rPr>
                <a:t>29,51</a:t>
              </a:r>
              <a:r>
                <a:rPr lang="ar-EG" sz="2800" dirty="0">
                  <a:solidFill>
                    <a:srgbClr val="F15F47"/>
                  </a:solidFill>
                  <a:effectLst/>
                  <a:latin typeface="Al Qabas Bold" panose="00000800000000000000" pitchFamily="2" charset="-78"/>
                  <a:cs typeface="Al Qabas Bold" panose="00000800000000000000" pitchFamily="2" charset="-78"/>
                </a:rPr>
                <a:t> </a:t>
              </a:r>
              <a:r>
                <a:rPr lang="ar-SA" sz="2800" dirty="0">
                  <a:solidFill>
                    <a:srgbClr val="F15F47"/>
                  </a:solidFill>
                  <a:effectLst/>
                  <a:latin typeface="Al Qabas Bold" panose="00000800000000000000" pitchFamily="2" charset="-78"/>
                  <a:cs typeface="Al Qabas Bold" panose="00000800000000000000" pitchFamily="2" charset="-78"/>
                </a:rPr>
                <a:t>%</a:t>
              </a:r>
              <a:endParaRPr lang="en-US" sz="2400" dirty="0">
                <a:solidFill>
                  <a:srgbClr val="F15F47"/>
                </a:solidFill>
                <a:effectLst/>
                <a:latin typeface="Al Qabas Bold" panose="00000800000000000000" pitchFamily="2" charset="-78"/>
                <a:ea typeface="Arial" panose="020B0604020202020204" pitchFamily="34" charset="0"/>
                <a:cs typeface="Al Qabas Bold" panose="00000800000000000000" pitchFamily="2" charset="-78"/>
              </a:endParaRPr>
            </a:p>
          </p:txBody>
        </p:sp>
        <p:sp>
          <p:nvSpPr>
            <p:cNvPr id="172" name="TextBox 171">
              <a:extLst>
                <a:ext uri="{FF2B5EF4-FFF2-40B4-BE49-F238E27FC236}">
                  <a16:creationId xmlns:a16="http://schemas.microsoft.com/office/drawing/2014/main" id="{051CD357-CDF9-098E-2265-D5E63D6E9DDE}"/>
                </a:ext>
              </a:extLst>
            </p:cNvPr>
            <p:cNvSpPr txBox="1"/>
            <p:nvPr/>
          </p:nvSpPr>
          <p:spPr>
            <a:xfrm>
              <a:off x="1497807" y="2858650"/>
              <a:ext cx="1448258" cy="357149"/>
            </a:xfrm>
            <a:prstGeom prst="rect">
              <a:avLst/>
            </a:prstGeom>
            <a:noFill/>
          </p:spPr>
          <p:txBody>
            <a:bodyPr wrap="square">
              <a:spAutoFit/>
            </a:bodyPr>
            <a:lstStyle/>
            <a:p>
              <a:pPr marL="0" marR="0" algn="ctr" rtl="0">
                <a:lnSpc>
                  <a:spcPts val="1875"/>
                </a:lnSpc>
                <a:buNone/>
              </a:pPr>
              <a:r>
                <a:rPr lang="ar-SA" sz="2800" dirty="0">
                  <a:solidFill>
                    <a:srgbClr val="6EA56C"/>
                  </a:solidFill>
                  <a:effectLst/>
                  <a:latin typeface="Al Qabas Bold" panose="00000800000000000000" pitchFamily="2" charset="-78"/>
                  <a:cs typeface="Al Qabas Bold" panose="00000800000000000000" pitchFamily="2" charset="-78"/>
                </a:rPr>
                <a:t>28,12</a:t>
              </a:r>
              <a:r>
                <a:rPr lang="ar-EG" sz="2800" dirty="0">
                  <a:solidFill>
                    <a:srgbClr val="6EA56C"/>
                  </a:solidFill>
                  <a:effectLst/>
                  <a:latin typeface="Al Qabas Bold" panose="00000800000000000000" pitchFamily="2" charset="-78"/>
                  <a:cs typeface="Al Qabas Bold" panose="00000800000000000000" pitchFamily="2" charset="-78"/>
                </a:rPr>
                <a:t> </a:t>
              </a:r>
              <a:r>
                <a:rPr lang="ar-SA" sz="2800" dirty="0">
                  <a:solidFill>
                    <a:srgbClr val="6EA56C"/>
                  </a:solidFill>
                  <a:effectLst/>
                  <a:latin typeface="Al Qabas Bold" panose="00000800000000000000" pitchFamily="2" charset="-78"/>
                  <a:cs typeface="Al Qabas Bold" panose="00000800000000000000" pitchFamily="2" charset="-78"/>
                </a:rPr>
                <a:t>%</a:t>
              </a:r>
            </a:p>
          </p:txBody>
        </p:sp>
        <p:sp>
          <p:nvSpPr>
            <p:cNvPr id="173" name="TextBox 172">
              <a:extLst>
                <a:ext uri="{FF2B5EF4-FFF2-40B4-BE49-F238E27FC236}">
                  <a16:creationId xmlns:a16="http://schemas.microsoft.com/office/drawing/2014/main" id="{4779D4B6-5BF0-4ABD-2F8D-A551F03951BA}"/>
                </a:ext>
              </a:extLst>
            </p:cNvPr>
            <p:cNvSpPr txBox="1"/>
            <p:nvPr/>
          </p:nvSpPr>
          <p:spPr>
            <a:xfrm>
              <a:off x="608242" y="3886724"/>
              <a:ext cx="1448258" cy="357149"/>
            </a:xfrm>
            <a:prstGeom prst="rect">
              <a:avLst/>
            </a:prstGeom>
            <a:noFill/>
          </p:spPr>
          <p:txBody>
            <a:bodyPr wrap="square">
              <a:spAutoFit/>
            </a:bodyPr>
            <a:lstStyle/>
            <a:p>
              <a:pPr marL="0" marR="0" algn="ctr" rtl="0">
                <a:lnSpc>
                  <a:spcPts val="1875"/>
                </a:lnSpc>
                <a:buNone/>
              </a:pPr>
              <a:r>
                <a:rPr lang="ar-SA" sz="2800" dirty="0">
                  <a:solidFill>
                    <a:srgbClr val="CF8404"/>
                  </a:solidFill>
                  <a:effectLst/>
                  <a:latin typeface="Al Qabas Bold" panose="00000800000000000000" pitchFamily="2" charset="-78"/>
                  <a:cs typeface="Al Qabas Bold" panose="00000800000000000000" pitchFamily="2" charset="-78"/>
                </a:rPr>
                <a:t>27,93</a:t>
              </a:r>
              <a:r>
                <a:rPr lang="ar-EG" sz="2800" dirty="0">
                  <a:solidFill>
                    <a:srgbClr val="CF8404"/>
                  </a:solidFill>
                  <a:effectLst/>
                  <a:latin typeface="Al Qabas Bold" panose="00000800000000000000" pitchFamily="2" charset="-78"/>
                  <a:cs typeface="Al Qabas Bold" panose="00000800000000000000" pitchFamily="2" charset="-78"/>
                </a:rPr>
                <a:t> </a:t>
              </a:r>
              <a:r>
                <a:rPr lang="ar-SA" sz="2800" dirty="0">
                  <a:solidFill>
                    <a:srgbClr val="CF8404"/>
                  </a:solidFill>
                  <a:effectLst/>
                  <a:latin typeface="Al Qabas Bold" panose="00000800000000000000" pitchFamily="2" charset="-78"/>
                  <a:cs typeface="Al Qabas Bold" panose="00000800000000000000" pitchFamily="2" charset="-78"/>
                </a:rPr>
                <a:t>%</a:t>
              </a:r>
            </a:p>
          </p:txBody>
        </p:sp>
        <p:sp>
          <p:nvSpPr>
            <p:cNvPr id="175" name="TextBox 174">
              <a:extLst>
                <a:ext uri="{FF2B5EF4-FFF2-40B4-BE49-F238E27FC236}">
                  <a16:creationId xmlns:a16="http://schemas.microsoft.com/office/drawing/2014/main" id="{A79A3E25-8C4F-6A39-26AF-86AE797D79F2}"/>
                </a:ext>
              </a:extLst>
            </p:cNvPr>
            <p:cNvSpPr txBox="1"/>
            <p:nvPr/>
          </p:nvSpPr>
          <p:spPr>
            <a:xfrm>
              <a:off x="-25156" y="5018286"/>
              <a:ext cx="1448258" cy="346890"/>
            </a:xfrm>
            <a:prstGeom prst="rect">
              <a:avLst/>
            </a:prstGeom>
            <a:noFill/>
          </p:spPr>
          <p:txBody>
            <a:bodyPr wrap="square">
              <a:spAutoFit/>
            </a:bodyPr>
            <a:lstStyle/>
            <a:p>
              <a:pPr marL="0" marR="0" algn="ctr" rtl="0">
                <a:lnSpc>
                  <a:spcPts val="1875"/>
                </a:lnSpc>
                <a:buNone/>
              </a:pPr>
              <a:r>
                <a:rPr lang="ar-SA" sz="2800" dirty="0">
                  <a:solidFill>
                    <a:srgbClr val="1C9FB8"/>
                  </a:solidFill>
                  <a:effectLst/>
                  <a:latin typeface="Al Qabas Bold" panose="00000800000000000000" pitchFamily="2" charset="-78"/>
                  <a:cs typeface="Al Qabas Bold" panose="00000800000000000000" pitchFamily="2" charset="-78"/>
                </a:rPr>
                <a:t>14,12</a:t>
              </a:r>
              <a:r>
                <a:rPr lang="ar-EG" sz="2800" dirty="0">
                  <a:solidFill>
                    <a:srgbClr val="1C9FB8"/>
                  </a:solidFill>
                  <a:effectLst/>
                  <a:latin typeface="Al Qabas Bold" panose="00000800000000000000" pitchFamily="2" charset="-78"/>
                  <a:cs typeface="Al Qabas Bold" panose="00000800000000000000" pitchFamily="2" charset="-78"/>
                </a:rPr>
                <a:t> </a:t>
              </a:r>
              <a:r>
                <a:rPr lang="ar-SA" sz="2800" dirty="0">
                  <a:solidFill>
                    <a:srgbClr val="1C9FB8"/>
                  </a:solidFill>
                  <a:effectLst/>
                  <a:latin typeface="Al Qabas Bold" panose="00000800000000000000" pitchFamily="2" charset="-78"/>
                  <a:cs typeface="Al Qabas Bold" panose="00000800000000000000" pitchFamily="2" charset="-78"/>
                </a:rPr>
                <a:t>%</a:t>
              </a:r>
            </a:p>
          </p:txBody>
        </p:sp>
      </p:grpSp>
    </p:spTree>
    <p:extLst>
      <p:ext uri="{BB962C8B-B14F-4D97-AF65-F5344CB8AC3E}">
        <p14:creationId xmlns:p14="http://schemas.microsoft.com/office/powerpoint/2010/main" val="2260162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FED6D-F4FD-6014-AD64-E1368289DF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DBAB04-6B4E-417A-BA3D-BFB390AAC197}"/>
              </a:ext>
            </a:extLst>
          </p:cNvPr>
          <p:cNvSpPr txBox="1"/>
          <p:nvPr/>
        </p:nvSpPr>
        <p:spPr>
          <a:xfrm>
            <a:off x="2872509" y="209842"/>
            <a:ext cx="6446982" cy="461665"/>
          </a:xfrm>
          <a:prstGeom prst="rect">
            <a:avLst/>
          </a:prstGeom>
          <a:noFill/>
        </p:spPr>
        <p:txBody>
          <a:bodyPr wrap="square">
            <a:spAutoFit/>
          </a:bodyPr>
          <a:lstStyle/>
          <a:p>
            <a:pPr marR="0" algn="ctr" rtl="1">
              <a:spcBef>
                <a:spcPts val="300"/>
              </a:spcBef>
              <a:spcAft>
                <a:spcPts val="300"/>
              </a:spcAft>
              <a:buNone/>
            </a:pPr>
            <a:r>
              <a:rPr lang="ar-SA" sz="2400" dirty="0">
                <a:solidFill>
                  <a:srgbClr val="595959"/>
                </a:solidFill>
                <a:latin typeface="Hacen Samra" panose="02000000000000000000" pitchFamily="2" charset="-78"/>
                <a:cs typeface="Hacen Samra" panose="02000000000000000000" pitchFamily="2" charset="-78"/>
              </a:rPr>
              <a:t>الدلالات التحليلية لأنواع الألعاب المفضلة لدى الطلاب</a:t>
            </a:r>
            <a:endParaRPr lang="en-US" sz="2400" dirty="0">
              <a:solidFill>
                <a:srgbClr val="595959"/>
              </a:solidFill>
              <a:latin typeface="Hacen Samra" panose="02000000000000000000" pitchFamily="2" charset="-78"/>
              <a:cs typeface="Hacen Samra" panose="02000000000000000000" pitchFamily="2" charset="-78"/>
            </a:endParaRPr>
          </a:p>
        </p:txBody>
      </p:sp>
      <p:graphicFrame>
        <p:nvGraphicFramePr>
          <p:cNvPr id="2" name="Table 1">
            <a:extLst>
              <a:ext uri="{FF2B5EF4-FFF2-40B4-BE49-F238E27FC236}">
                <a16:creationId xmlns:a16="http://schemas.microsoft.com/office/drawing/2014/main" id="{15E640E5-31AD-C417-DD52-940F6B89DE50}"/>
              </a:ext>
            </a:extLst>
          </p:cNvPr>
          <p:cNvGraphicFramePr>
            <a:graphicFrameLocks noGrp="1"/>
          </p:cNvGraphicFramePr>
          <p:nvPr>
            <p:extLst>
              <p:ext uri="{D42A27DB-BD31-4B8C-83A1-F6EECF244321}">
                <p14:modId xmlns:p14="http://schemas.microsoft.com/office/powerpoint/2010/main" val="3151448619"/>
              </p:ext>
            </p:extLst>
          </p:nvPr>
        </p:nvGraphicFramePr>
        <p:xfrm>
          <a:off x="327498" y="738909"/>
          <a:ext cx="11537004" cy="5742995"/>
        </p:xfrm>
        <a:graphic>
          <a:graphicData uri="http://schemas.openxmlformats.org/drawingml/2006/table">
            <a:tbl>
              <a:tblPr rtl="1" firstRow="1" firstCol="1" bandRow="1">
                <a:tableStyleId>{5C22544A-7EE6-4342-B048-85BDC9FD1C3A}</a:tableStyleId>
              </a:tblPr>
              <a:tblGrid>
                <a:gridCol w="2086308">
                  <a:extLst>
                    <a:ext uri="{9D8B030D-6E8A-4147-A177-3AD203B41FA5}">
                      <a16:colId xmlns:a16="http://schemas.microsoft.com/office/drawing/2014/main" val="774385168"/>
                    </a:ext>
                  </a:extLst>
                </a:gridCol>
                <a:gridCol w="3715658">
                  <a:extLst>
                    <a:ext uri="{9D8B030D-6E8A-4147-A177-3AD203B41FA5}">
                      <a16:colId xmlns:a16="http://schemas.microsoft.com/office/drawing/2014/main" val="2826227310"/>
                    </a:ext>
                  </a:extLst>
                </a:gridCol>
                <a:gridCol w="5735038">
                  <a:extLst>
                    <a:ext uri="{9D8B030D-6E8A-4147-A177-3AD203B41FA5}">
                      <a16:colId xmlns:a16="http://schemas.microsoft.com/office/drawing/2014/main" val="3678314710"/>
                    </a:ext>
                  </a:extLst>
                </a:gridCol>
              </a:tblGrid>
              <a:tr h="565205">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النوع</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الخصائص الرئيسية</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الارتباطات السلوكية والنفسية</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extLst>
                  <a:ext uri="{0D108BD9-81ED-4DB2-BD59-A6C34878D82A}">
                    <a16:rowId xmlns:a16="http://schemas.microsoft.com/office/drawing/2014/main" val="2258448118"/>
                  </a:ext>
                </a:extLst>
              </a:tr>
              <a:tr h="719936">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ألعاب الاستراتيجية والبناء</a:t>
                      </a:r>
                      <a:r>
                        <a:rPr lang="en-US" sz="1800" dirty="0">
                          <a:effectLst/>
                          <a:latin typeface="29LT Zarid Serif Rg" panose="00000100000000000000" pitchFamily="2" charset="-78"/>
                          <a:cs typeface="29LT Zarid Serif Rg" panose="00000100000000000000" pitchFamily="2" charset="-78"/>
                        </a:rPr>
                        <a:t> </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ctr" rtl="1">
                        <a:lnSpc>
                          <a:spcPct val="150000"/>
                        </a:lnSpc>
                        <a:buNone/>
                      </a:pPr>
                      <a:r>
                        <a:rPr lang="ar-SA" sz="1800" dirty="0">
                          <a:effectLst/>
                          <a:latin typeface="29LT Zarid Serif Rg" panose="00000100000000000000" pitchFamily="2" charset="-78"/>
                          <a:cs typeface="29LT Zarid Serif Rg" panose="00000100000000000000" pitchFamily="2" charset="-78"/>
                        </a:rPr>
                        <a:t>ترتبط بتنمية مهارات التخطيط، إدارة الموارد، حل المشكلات، والتفكير طويل المدى.</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tc>
                  <a:txBody>
                    <a:bodyPr/>
                    <a:lstStyle/>
                    <a:p>
                      <a:pPr marL="0" marR="0" algn="justLow" rtl="1">
                        <a:lnSpc>
                          <a:spcPct val="150000"/>
                        </a:lnSpc>
                        <a:buNone/>
                      </a:pPr>
                      <a:r>
                        <a:rPr lang="ar-SA" sz="1800">
                          <a:effectLst/>
                          <a:latin typeface="29LT Zarid Serif Rg" panose="00000100000000000000" pitchFamily="2" charset="-78"/>
                          <a:cs typeface="29LT Zarid Serif Rg" panose="00000100000000000000" pitchFamily="2" charset="-78"/>
                        </a:rPr>
                        <a:t>يفسر جزئياً النسبة التي أقرت بتحسن مهارات العمل الجماعي (57.43%) والتفكير الاستراتيجي (31.19%)، كما ورد في التأثيرات الإيجابية غير المدارة.</a:t>
                      </a:r>
                      <a:endParaRPr lang="en-US" sz="12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extLst>
                  <a:ext uri="{0D108BD9-81ED-4DB2-BD59-A6C34878D82A}">
                    <a16:rowId xmlns:a16="http://schemas.microsoft.com/office/drawing/2014/main" val="3813822685"/>
                  </a:ext>
                </a:extLst>
              </a:tr>
              <a:tr h="1100060">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ألعاب الحركة والقتال</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justLow" rtl="1">
                        <a:lnSpc>
                          <a:spcPct val="150000"/>
                        </a:lnSpc>
                        <a:buNone/>
                      </a:pPr>
                      <a:r>
                        <a:rPr lang="ar-SA" sz="1800" dirty="0">
                          <a:effectLst/>
                          <a:latin typeface="29LT Zarid Serif Rg" panose="00000100000000000000" pitchFamily="2" charset="-78"/>
                          <a:cs typeface="29LT Zarid Serif Rg" panose="00000100000000000000" pitchFamily="2" charset="-78"/>
                        </a:rPr>
                        <a:t>تعتمد على ردود فعل سريعة، مشاهد عنف مباشر، ومكافآت لحظية.</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tc>
                  <a:txBody>
                    <a:bodyPr/>
                    <a:lstStyle/>
                    <a:p>
                      <a:pPr marL="0" marR="0" algn="justLow" rtl="1">
                        <a:lnSpc>
                          <a:spcPct val="150000"/>
                        </a:lnSpc>
                        <a:buNone/>
                      </a:pPr>
                      <a:r>
                        <a:rPr lang="ar-SA" sz="1800" dirty="0">
                          <a:effectLst/>
                          <a:latin typeface="29LT Zarid Serif Rg" panose="00000100000000000000" pitchFamily="2" charset="-78"/>
                          <a:cs typeface="29LT Zarid Serif Rg" panose="00000100000000000000" pitchFamily="2" charset="-78"/>
                        </a:rPr>
                        <a:t>ترتبط في أدبيات علم النفس السلوكي بارتفاع معدلات الإثارة العصبية، وصعوبة العودة إلى الهدوء والتركيز الأكاديمي بعد اللعب. وقد يُفسّر هذا جزئياً النسبة العالية لصعوبة التركيز (73.12%) والتعب أثناء المحاضرات (51.15%).</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extLst>
                  <a:ext uri="{0D108BD9-81ED-4DB2-BD59-A6C34878D82A}">
                    <a16:rowId xmlns:a16="http://schemas.microsoft.com/office/drawing/2014/main" val="1834471256"/>
                  </a:ext>
                </a:extLst>
              </a:tr>
              <a:tr h="719936">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ألعاب المغامرة وتقصص الأدوار</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justLow" rtl="1">
                        <a:lnSpc>
                          <a:spcPct val="150000"/>
                        </a:lnSpc>
                        <a:buNone/>
                      </a:pPr>
                      <a:r>
                        <a:rPr lang="ar-SA" sz="1800">
                          <a:effectLst/>
                          <a:latin typeface="29LT Zarid Serif Rg" panose="00000100000000000000" pitchFamily="2" charset="-78"/>
                          <a:cs typeface="29LT Zarid Serif Rg" panose="00000100000000000000" pitchFamily="2" charset="-78"/>
                        </a:rPr>
                        <a:t>طابع قصصي ممتد، عوالم مفتوحة تشجع على اللعب لفترات طويلة متصلة دون شعور بالوقت.</a:t>
                      </a:r>
                      <a:endParaRPr lang="en-US" sz="12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tc>
                  <a:txBody>
                    <a:bodyPr/>
                    <a:lstStyle/>
                    <a:p>
                      <a:pPr marL="0" marR="0" algn="justLow" rtl="1">
                        <a:lnSpc>
                          <a:spcPct val="150000"/>
                        </a:lnSpc>
                        <a:buNone/>
                      </a:pPr>
                      <a:r>
                        <a:rPr lang="ar-SA" sz="1800" dirty="0">
                          <a:effectLst/>
                          <a:latin typeface="29LT Zarid Serif Rg" panose="00000100000000000000" pitchFamily="2" charset="-78"/>
                          <a:cs typeface="29LT Zarid Serif Rg" panose="00000100000000000000" pitchFamily="2" charset="-78"/>
                        </a:rPr>
                        <a:t>يتسق مع وجود فئة تلعب أكثر من 5 ساعات يومياً (17.55%)، ومع مؤشر تأجيل الواجبات لإكمال اللعبة (44.29%)، حيث تدفع الحبكة الدرامية إلى الاستمرار.</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extLst>
                  <a:ext uri="{0D108BD9-81ED-4DB2-BD59-A6C34878D82A}">
                    <a16:rowId xmlns:a16="http://schemas.microsoft.com/office/drawing/2014/main" val="2212052799"/>
                  </a:ext>
                </a:extLst>
              </a:tr>
              <a:tr h="1100060">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ألعاب الرياضة الإلكترونية التنافسية</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justLow" rtl="1">
                        <a:lnSpc>
                          <a:spcPct val="150000"/>
                        </a:lnSpc>
                        <a:buNone/>
                      </a:pPr>
                      <a:r>
                        <a:rPr lang="ar-SA" sz="1800">
                          <a:effectLst/>
                          <a:latin typeface="29LT Zarid Serif Rg" panose="00000100000000000000" pitchFamily="2" charset="-78"/>
                          <a:cs typeface="29LT Zarid Serif Rg" panose="00000100000000000000" pitchFamily="2" charset="-78"/>
                        </a:rPr>
                        <a:t>تتطلب تدريباً مستمراً وضغطاً أدائياً عالياً، وتحظى بضجة إعلامية كبيرة.</a:t>
                      </a:r>
                      <a:endParaRPr lang="en-US" sz="12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tc>
                  <a:txBody>
                    <a:bodyPr/>
                    <a:lstStyle/>
                    <a:p>
                      <a:pPr marL="0" marR="0" algn="justLow" rtl="1">
                        <a:lnSpc>
                          <a:spcPct val="150000"/>
                        </a:lnSpc>
                        <a:buNone/>
                      </a:pPr>
                      <a:r>
                        <a:rPr lang="ar-SA" sz="1800" dirty="0">
                          <a:effectLst/>
                          <a:latin typeface="29LT Zarid Serif Rg" panose="00000100000000000000" pitchFamily="2" charset="-78"/>
                          <a:cs typeface="29LT Zarid Serif Rg" panose="00000100000000000000" pitchFamily="2" charset="-78"/>
                        </a:rPr>
                        <a:t>تعكس النتيجة أن طلاب الجامعة يفضلون الألعاب الترفيهية والهروبية (حيث 47.25% يلعبون لتخفيف الضغوط) على الألعاب شديدة التنافس؛ مما يشير إلى أن التنافسية العالية تتعارض مع وظيفة الألعاب كملاذ هادئ من ضغوط الدراسة.</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extLst>
                  <a:ext uri="{0D108BD9-81ED-4DB2-BD59-A6C34878D82A}">
                    <a16:rowId xmlns:a16="http://schemas.microsoft.com/office/drawing/2014/main" val="3428642161"/>
                  </a:ext>
                </a:extLst>
              </a:tr>
              <a:tr h="1100060">
                <a:tc>
                  <a:txBody>
                    <a:bodyPr/>
                    <a:lstStyle/>
                    <a:p>
                      <a:pPr marL="0" marR="0" algn="ctr" rtl="1">
                        <a:lnSpc>
                          <a:spcPts val="1875"/>
                        </a:lnSpc>
                        <a:buNone/>
                      </a:pPr>
                      <a:r>
                        <a:rPr lang="ar-SA" sz="1800" dirty="0">
                          <a:effectLst/>
                          <a:latin typeface="29LT Zarid Serif Rg" panose="00000100000000000000" pitchFamily="2" charset="-78"/>
                          <a:cs typeface="29LT Zarid Serif Rg" panose="00000100000000000000" pitchFamily="2" charset="-78"/>
                        </a:rPr>
                        <a:t>الآثار التراكمية لتعدد الأنواع</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solidFill>
                      <a:schemeClr val="accent1">
                        <a:lumMod val="50000"/>
                      </a:schemeClr>
                    </a:solidFill>
                  </a:tcPr>
                </a:tc>
                <a:tc>
                  <a:txBody>
                    <a:bodyPr/>
                    <a:lstStyle/>
                    <a:p>
                      <a:pPr marL="0" marR="0" algn="justLow" rtl="1">
                        <a:lnSpc>
                          <a:spcPct val="150000"/>
                        </a:lnSpc>
                        <a:buNone/>
                      </a:pPr>
                      <a:r>
                        <a:rPr lang="ar-SA" sz="1800">
                          <a:effectLst/>
                          <a:latin typeface="29LT Zarid Serif Rg" panose="00000100000000000000" pitchFamily="2" charset="-78"/>
                          <a:cs typeface="29LT Zarid Serif Rg" panose="00000100000000000000" pitchFamily="2" charset="-78"/>
                        </a:rPr>
                        <a:t>الطلاب لا ينحصرون في نوع واحد، بل ينتقلون بين الأنواع وفقاً لحالتهم المزاجية وضغوطهم.</a:t>
                      </a:r>
                      <a:endParaRPr lang="en-US" sz="12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tc>
                  <a:txBody>
                    <a:bodyPr/>
                    <a:lstStyle/>
                    <a:p>
                      <a:pPr marL="0" marR="0" algn="justLow" rtl="1">
                        <a:lnSpc>
                          <a:spcPct val="150000"/>
                        </a:lnSpc>
                        <a:buNone/>
                      </a:pPr>
                      <a:r>
                        <a:rPr lang="ar-SA" sz="1800" dirty="0">
                          <a:effectLst/>
                          <a:latin typeface="29LT Zarid Serif Rg" panose="00000100000000000000" pitchFamily="2" charset="-78"/>
                          <a:cs typeface="29LT Zarid Serif Rg" panose="00000100000000000000" pitchFamily="2" charset="-78"/>
                        </a:rPr>
                        <a:t>يزيد التعدد من صعوبة رصد الأثر السلوكي بدقة لتداخل أنماط الإشباع المختلفة، لكنه في الوقت نفسه يُظهر تنوعاً في الاهتمامات الرقمية يمكن الاستفادة منه في تصميم برامج توعوية قائمة على التصنيف بدلاً من التعميم.</a:t>
                      </a:r>
                      <a:endParaRPr lang="en-US" sz="12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2998" marR="62998" marT="0" marB="0" anchor="ctr" anchorCtr="1"/>
                </a:tc>
                <a:extLst>
                  <a:ext uri="{0D108BD9-81ED-4DB2-BD59-A6C34878D82A}">
                    <a16:rowId xmlns:a16="http://schemas.microsoft.com/office/drawing/2014/main" val="1732386654"/>
                  </a:ext>
                </a:extLst>
              </a:tr>
            </a:tbl>
          </a:graphicData>
        </a:graphic>
      </p:graphicFrame>
    </p:spTree>
    <p:extLst>
      <p:ext uri="{BB962C8B-B14F-4D97-AF65-F5344CB8AC3E}">
        <p14:creationId xmlns:p14="http://schemas.microsoft.com/office/powerpoint/2010/main" val="129236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5882F-E1DA-A9C7-875A-943F78ABF8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796A16-6513-0A9B-513E-67BA3E3F2CA5}"/>
              </a:ext>
            </a:extLst>
          </p:cNvPr>
          <p:cNvSpPr txBox="1"/>
          <p:nvPr/>
        </p:nvSpPr>
        <p:spPr>
          <a:xfrm>
            <a:off x="5745018" y="426406"/>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المنصات الرئيسية لممارسة الألعاب الإلكترونية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4" name="TextBox 3">
            <a:extLst>
              <a:ext uri="{FF2B5EF4-FFF2-40B4-BE49-F238E27FC236}">
                <a16:creationId xmlns:a16="http://schemas.microsoft.com/office/drawing/2014/main" id="{C0CEBCEF-F0BE-333C-7DF6-2CB12E0E53AB}"/>
              </a:ext>
            </a:extLst>
          </p:cNvPr>
          <p:cNvSpPr txBox="1"/>
          <p:nvPr/>
        </p:nvSpPr>
        <p:spPr>
          <a:xfrm>
            <a:off x="2613891" y="1213996"/>
            <a:ext cx="6964218" cy="461665"/>
          </a:xfrm>
          <a:prstGeom prst="rect">
            <a:avLst/>
          </a:prstGeom>
          <a:noFill/>
        </p:spPr>
        <p:txBody>
          <a:bodyPr wrap="square">
            <a:spAutoFit/>
          </a:bodyPr>
          <a:lstStyle/>
          <a:p>
            <a:pPr algn="ctr" rtl="1">
              <a:spcBef>
                <a:spcPts val="300"/>
              </a:spcBef>
              <a:spcAft>
                <a:spcPts val="300"/>
              </a:spcAft>
            </a:pPr>
            <a:r>
              <a:rPr lang="ar-SA" sz="2400" dirty="0">
                <a:solidFill>
                  <a:srgbClr val="595959"/>
                </a:solidFill>
                <a:latin typeface="Hacen Samra" panose="02000000000000000000" pitchFamily="2" charset="-78"/>
                <a:cs typeface="Hacen Samra" panose="02000000000000000000" pitchFamily="2" charset="-78"/>
              </a:rPr>
              <a:t>المنصات الرئيسية لممارسة الألعاب الإلكترونية لدي الطلاب</a:t>
            </a:r>
            <a:endParaRPr lang="en-US" sz="2400" dirty="0">
              <a:solidFill>
                <a:srgbClr val="595959"/>
              </a:solidFill>
              <a:latin typeface="Hacen Samra" panose="02000000000000000000" pitchFamily="2" charset="-78"/>
              <a:cs typeface="Hacen Samra" panose="02000000000000000000" pitchFamily="2" charset="-78"/>
            </a:endParaRPr>
          </a:p>
        </p:txBody>
      </p:sp>
      <p:grpSp>
        <p:nvGrpSpPr>
          <p:cNvPr id="41" name="Group 40">
            <a:extLst>
              <a:ext uri="{FF2B5EF4-FFF2-40B4-BE49-F238E27FC236}">
                <a16:creationId xmlns:a16="http://schemas.microsoft.com/office/drawing/2014/main" id="{335B3B30-216E-8649-A4C0-A75C306FE836}"/>
              </a:ext>
            </a:extLst>
          </p:cNvPr>
          <p:cNvGrpSpPr/>
          <p:nvPr/>
        </p:nvGrpSpPr>
        <p:grpSpPr>
          <a:xfrm>
            <a:off x="1810990" y="1901221"/>
            <a:ext cx="8570019" cy="4407796"/>
            <a:chOff x="1769337" y="1217890"/>
            <a:chExt cx="8570019" cy="4407796"/>
          </a:xfrm>
        </p:grpSpPr>
        <p:sp>
          <p:nvSpPr>
            <p:cNvPr id="5" name="Shape 5985">
              <a:extLst>
                <a:ext uri="{FF2B5EF4-FFF2-40B4-BE49-F238E27FC236}">
                  <a16:creationId xmlns:a16="http://schemas.microsoft.com/office/drawing/2014/main" id="{4D23D680-8EDD-0D90-67C7-94FB02FC8D29}"/>
                </a:ext>
              </a:extLst>
            </p:cNvPr>
            <p:cNvSpPr/>
            <p:nvPr/>
          </p:nvSpPr>
          <p:spPr>
            <a:xfrm>
              <a:off x="5970875" y="1217890"/>
              <a:ext cx="265783" cy="4407796"/>
            </a:xfrm>
            <a:custGeom>
              <a:avLst/>
              <a:gdLst/>
              <a:ahLst/>
              <a:cxnLst>
                <a:cxn ang="0">
                  <a:pos x="wd2" y="hd2"/>
                </a:cxn>
                <a:cxn ang="5400000">
                  <a:pos x="wd2" y="hd2"/>
                </a:cxn>
                <a:cxn ang="10800000">
                  <a:pos x="wd2" y="hd2"/>
                </a:cxn>
                <a:cxn ang="16200000">
                  <a:pos x="wd2" y="hd2"/>
                </a:cxn>
              </a:cxnLst>
              <a:rect l="0" t="0" r="r" b="b"/>
              <a:pathLst>
                <a:path w="21600" h="21600" extrusionOk="0">
                  <a:moveTo>
                    <a:pt x="0" y="21529"/>
                  </a:moveTo>
                  <a:cubicBezTo>
                    <a:pt x="0" y="21529"/>
                    <a:pt x="4891" y="21600"/>
                    <a:pt x="11411" y="21600"/>
                  </a:cubicBezTo>
                  <a:cubicBezTo>
                    <a:pt x="17525" y="21600"/>
                    <a:pt x="21600" y="21529"/>
                    <a:pt x="21600" y="21529"/>
                  </a:cubicBezTo>
                  <a:cubicBezTo>
                    <a:pt x="21600" y="143"/>
                    <a:pt x="21600" y="143"/>
                    <a:pt x="21600" y="143"/>
                  </a:cubicBezTo>
                  <a:cubicBezTo>
                    <a:pt x="21600" y="143"/>
                    <a:pt x="17117" y="0"/>
                    <a:pt x="10189" y="0"/>
                  </a:cubicBezTo>
                  <a:cubicBezTo>
                    <a:pt x="3668" y="0"/>
                    <a:pt x="0" y="143"/>
                    <a:pt x="0" y="143"/>
                  </a:cubicBezTo>
                  <a:lnTo>
                    <a:pt x="0" y="21529"/>
                  </a:lnTo>
                  <a:close/>
                </a:path>
              </a:pathLst>
            </a:custGeom>
            <a:solidFill>
              <a:sysClr val="window" lastClr="FFFFFF">
                <a:lumMod val="65000"/>
              </a:sysClr>
            </a:solidFill>
            <a:ln w="12700">
              <a:miter lim="400000"/>
            </a:ln>
          </p:spPr>
          <p:txBody>
            <a:bodyPr lIns="45719" rIns="45719"/>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grpSp>
          <p:nvGrpSpPr>
            <p:cNvPr id="7" name="Group 6">
              <a:extLst>
                <a:ext uri="{FF2B5EF4-FFF2-40B4-BE49-F238E27FC236}">
                  <a16:creationId xmlns:a16="http://schemas.microsoft.com/office/drawing/2014/main" id="{59EC4498-89F7-6289-B928-40DCB5E28A91}"/>
                </a:ext>
              </a:extLst>
            </p:cNvPr>
            <p:cNvGrpSpPr/>
            <p:nvPr/>
          </p:nvGrpSpPr>
          <p:grpSpPr>
            <a:xfrm>
              <a:off x="5932906" y="2973647"/>
              <a:ext cx="2266063" cy="735223"/>
              <a:chOff x="5932906" y="3073193"/>
              <a:chExt cx="2266063" cy="735223"/>
            </a:xfrm>
          </p:grpSpPr>
          <p:sp>
            <p:nvSpPr>
              <p:cNvPr id="8" name="Shape 5994">
                <a:extLst>
                  <a:ext uri="{FF2B5EF4-FFF2-40B4-BE49-F238E27FC236}">
                    <a16:creationId xmlns:a16="http://schemas.microsoft.com/office/drawing/2014/main" id="{CC06F4E7-6A2A-4AC6-560B-FACBF623F734}"/>
                  </a:ext>
                </a:extLst>
              </p:cNvPr>
              <p:cNvSpPr/>
              <p:nvPr/>
            </p:nvSpPr>
            <p:spPr>
              <a:xfrm>
                <a:off x="5932906" y="3087000"/>
                <a:ext cx="317560" cy="605782"/>
              </a:xfrm>
              <a:custGeom>
                <a:avLst/>
                <a:gdLst/>
                <a:ahLst/>
                <a:cxnLst>
                  <a:cxn ang="0">
                    <a:pos x="wd2" y="hd2"/>
                  </a:cxn>
                  <a:cxn ang="5400000">
                    <a:pos x="wd2" y="hd2"/>
                  </a:cxn>
                  <a:cxn ang="10800000">
                    <a:pos x="wd2" y="hd2"/>
                  </a:cxn>
                  <a:cxn ang="16200000">
                    <a:pos x="wd2" y="hd2"/>
                  </a:cxn>
                </a:cxnLst>
                <a:rect l="0" t="0" r="r" b="b"/>
                <a:pathLst>
                  <a:path w="21600" h="21600" extrusionOk="0">
                    <a:moveTo>
                      <a:pt x="0" y="21268"/>
                    </a:moveTo>
                    <a:cubicBezTo>
                      <a:pt x="0" y="21268"/>
                      <a:pt x="5082" y="21600"/>
                      <a:pt x="11435" y="21600"/>
                    </a:cubicBezTo>
                    <a:cubicBezTo>
                      <a:pt x="17471" y="21600"/>
                      <a:pt x="21600" y="21268"/>
                      <a:pt x="21600" y="21268"/>
                    </a:cubicBezTo>
                    <a:cubicBezTo>
                      <a:pt x="21600" y="665"/>
                      <a:pt x="21600" y="665"/>
                      <a:pt x="21600" y="665"/>
                    </a:cubicBezTo>
                    <a:cubicBezTo>
                      <a:pt x="21600" y="665"/>
                      <a:pt x="17153" y="0"/>
                      <a:pt x="10482" y="0"/>
                    </a:cubicBezTo>
                    <a:cubicBezTo>
                      <a:pt x="3812" y="0"/>
                      <a:pt x="0" y="665"/>
                      <a:pt x="0" y="665"/>
                    </a:cubicBezTo>
                    <a:lnTo>
                      <a:pt x="0" y="21268"/>
                    </a:lnTo>
                    <a:close/>
                  </a:path>
                </a:pathLst>
              </a:custGeom>
              <a:solidFill>
                <a:srgbClr val="AC8300"/>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9" name="Shape 5995">
                <a:extLst>
                  <a:ext uri="{FF2B5EF4-FFF2-40B4-BE49-F238E27FC236}">
                    <a16:creationId xmlns:a16="http://schemas.microsoft.com/office/drawing/2014/main" id="{7BC05E79-0976-D62F-066F-5E9F3277677B}"/>
                  </a:ext>
                </a:extLst>
              </p:cNvPr>
              <p:cNvSpPr/>
              <p:nvPr/>
            </p:nvSpPr>
            <p:spPr>
              <a:xfrm>
                <a:off x="6198689" y="3105985"/>
                <a:ext cx="2000280" cy="702431"/>
              </a:xfrm>
              <a:custGeom>
                <a:avLst/>
                <a:gdLst/>
                <a:ahLst/>
                <a:cxnLst>
                  <a:cxn ang="0">
                    <a:pos x="wd2" y="hd2"/>
                  </a:cxn>
                  <a:cxn ang="5400000">
                    <a:pos x="wd2" y="hd2"/>
                  </a:cxn>
                  <a:cxn ang="10800000">
                    <a:pos x="wd2" y="hd2"/>
                  </a:cxn>
                  <a:cxn ang="16200000">
                    <a:pos x="wd2" y="hd2"/>
                  </a:cxn>
                </a:cxnLst>
                <a:rect l="0" t="0" r="r" b="b"/>
                <a:pathLst>
                  <a:path w="21600" h="21600" extrusionOk="0">
                    <a:moveTo>
                      <a:pt x="17015" y="0"/>
                    </a:moveTo>
                    <a:lnTo>
                      <a:pt x="0" y="3715"/>
                    </a:lnTo>
                    <a:lnTo>
                      <a:pt x="0" y="17195"/>
                    </a:lnTo>
                    <a:lnTo>
                      <a:pt x="17015" y="21600"/>
                    </a:lnTo>
                    <a:lnTo>
                      <a:pt x="21600" y="11463"/>
                    </a:lnTo>
                    <a:lnTo>
                      <a:pt x="21600" y="10296"/>
                    </a:lnTo>
                    <a:lnTo>
                      <a:pt x="17015" y="0"/>
                    </a:lnTo>
                    <a:close/>
                  </a:path>
                </a:pathLst>
              </a:custGeom>
              <a:solidFill>
                <a:srgbClr val="AC8300"/>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10" name="Shape 5996">
                <a:extLst>
                  <a:ext uri="{FF2B5EF4-FFF2-40B4-BE49-F238E27FC236}">
                    <a16:creationId xmlns:a16="http://schemas.microsoft.com/office/drawing/2014/main" id="{CABC27AC-1705-C9F9-7898-E862BA130F96}"/>
                  </a:ext>
                </a:extLst>
              </p:cNvPr>
              <p:cNvSpPr/>
              <p:nvPr/>
            </p:nvSpPr>
            <p:spPr>
              <a:xfrm>
                <a:off x="6198689" y="3073193"/>
                <a:ext cx="2000280" cy="70243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0" y="3556"/>
                    </a:lnTo>
                    <a:lnTo>
                      <a:pt x="0" y="17195"/>
                    </a:lnTo>
                    <a:lnTo>
                      <a:pt x="16866" y="21600"/>
                    </a:lnTo>
                    <a:lnTo>
                      <a:pt x="21600" y="11304"/>
                    </a:lnTo>
                    <a:lnTo>
                      <a:pt x="16866" y="0"/>
                    </a:lnTo>
                    <a:close/>
                  </a:path>
                </a:pathLst>
              </a:custGeom>
              <a:solidFill>
                <a:srgbClr val="FFC000"/>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11" name="Shape 5997">
                <a:extLst>
                  <a:ext uri="{FF2B5EF4-FFF2-40B4-BE49-F238E27FC236}">
                    <a16:creationId xmlns:a16="http://schemas.microsoft.com/office/drawing/2014/main" id="{09833BF2-0DE6-6FBA-3C7E-9BCDAC214F10}"/>
                  </a:ext>
                </a:extLst>
              </p:cNvPr>
              <p:cNvSpPr/>
              <p:nvPr/>
            </p:nvSpPr>
            <p:spPr>
              <a:xfrm>
                <a:off x="6592316" y="3287211"/>
                <a:ext cx="965967" cy="336629"/>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 val="1"/>
                </a:ext>
              </a:extLst>
            </p:spPr>
            <p:txBody>
              <a:bodyPr wrap="none" lIns="45719" tIns="45719" rIns="45719" bIns="45719"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algn="ctr" rtl="1">
                  <a:lnSpc>
                    <a:spcPts val="1875"/>
                  </a:lnSpc>
                </a:pPr>
                <a:r>
                  <a:rPr lang="ar-SA" sz="2400" dirty="0">
                    <a:solidFill>
                      <a:schemeClr val="bg1"/>
                    </a:solidFill>
                    <a:latin typeface="Al Qabas Bold" panose="00000800000000000000" pitchFamily="2" charset="-78"/>
                    <a:cs typeface="Al Qabas Bold" panose="00000800000000000000" pitchFamily="2" charset="-78"/>
                  </a:rPr>
                  <a:t>8.34%</a:t>
                </a:r>
                <a:endParaRPr lang="en-US" sz="2000" dirty="0">
                  <a:solidFill>
                    <a:schemeClr val="bg1"/>
                  </a:solidFill>
                  <a:latin typeface="Al Qabas Bold" panose="00000800000000000000" pitchFamily="2" charset="-78"/>
                  <a:ea typeface="Arial" panose="020B0604020202020204" pitchFamily="34" charset="0"/>
                  <a:cs typeface="Al Qabas Bold" panose="00000800000000000000" pitchFamily="2" charset="-78"/>
                </a:endParaRPr>
              </a:p>
            </p:txBody>
          </p:sp>
        </p:grpSp>
        <p:grpSp>
          <p:nvGrpSpPr>
            <p:cNvPr id="12" name="Group 11">
              <a:extLst>
                <a:ext uri="{FF2B5EF4-FFF2-40B4-BE49-F238E27FC236}">
                  <a16:creationId xmlns:a16="http://schemas.microsoft.com/office/drawing/2014/main" id="{7852850B-12FA-EAAB-390E-E5A2914D087F}"/>
                </a:ext>
              </a:extLst>
            </p:cNvPr>
            <p:cNvGrpSpPr/>
            <p:nvPr/>
          </p:nvGrpSpPr>
          <p:grpSpPr>
            <a:xfrm>
              <a:off x="3993032" y="3841205"/>
              <a:ext cx="2257434" cy="736946"/>
              <a:chOff x="-1" y="0"/>
              <a:chExt cx="2257434" cy="736945"/>
            </a:xfrm>
          </p:grpSpPr>
          <p:sp>
            <p:nvSpPr>
              <p:cNvPr id="13" name="Shape 5999">
                <a:extLst>
                  <a:ext uri="{FF2B5EF4-FFF2-40B4-BE49-F238E27FC236}">
                    <a16:creationId xmlns:a16="http://schemas.microsoft.com/office/drawing/2014/main" id="{6E86EC06-B3B9-6198-20A7-45D97D14561A}"/>
                  </a:ext>
                </a:extLst>
              </p:cNvPr>
              <p:cNvSpPr/>
              <p:nvPr/>
            </p:nvSpPr>
            <p:spPr>
              <a:xfrm>
                <a:off x="1939873" y="51775"/>
                <a:ext cx="317560" cy="605780"/>
              </a:xfrm>
              <a:custGeom>
                <a:avLst/>
                <a:gdLst/>
                <a:ahLst/>
                <a:cxnLst>
                  <a:cxn ang="0">
                    <a:pos x="wd2" y="hd2"/>
                  </a:cxn>
                  <a:cxn ang="5400000">
                    <a:pos x="wd2" y="hd2"/>
                  </a:cxn>
                  <a:cxn ang="10800000">
                    <a:pos x="wd2" y="hd2"/>
                  </a:cxn>
                  <a:cxn ang="16200000">
                    <a:pos x="wd2" y="hd2"/>
                  </a:cxn>
                </a:cxnLst>
                <a:rect l="0" t="0" r="r" b="b"/>
                <a:pathLst>
                  <a:path w="21600" h="21600" extrusionOk="0">
                    <a:moveTo>
                      <a:pt x="0" y="21268"/>
                    </a:moveTo>
                    <a:cubicBezTo>
                      <a:pt x="0" y="21268"/>
                      <a:pt x="5082" y="21600"/>
                      <a:pt x="11435" y="21600"/>
                    </a:cubicBezTo>
                    <a:cubicBezTo>
                      <a:pt x="17471" y="21600"/>
                      <a:pt x="21600" y="21268"/>
                      <a:pt x="21600" y="21268"/>
                    </a:cubicBezTo>
                    <a:cubicBezTo>
                      <a:pt x="21600" y="831"/>
                      <a:pt x="21600" y="831"/>
                      <a:pt x="21600" y="831"/>
                    </a:cubicBezTo>
                    <a:cubicBezTo>
                      <a:pt x="21600" y="831"/>
                      <a:pt x="17153" y="0"/>
                      <a:pt x="10482" y="0"/>
                    </a:cubicBezTo>
                    <a:cubicBezTo>
                      <a:pt x="3812" y="0"/>
                      <a:pt x="0" y="831"/>
                      <a:pt x="0" y="831"/>
                    </a:cubicBezTo>
                    <a:lnTo>
                      <a:pt x="0" y="21268"/>
                    </a:lnTo>
                    <a:close/>
                  </a:path>
                </a:pathLst>
              </a:custGeom>
              <a:solidFill>
                <a:srgbClr val="017CC7"/>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grpSp>
            <p:nvGrpSpPr>
              <p:cNvPr id="14" name="Group 13">
                <a:extLst>
                  <a:ext uri="{FF2B5EF4-FFF2-40B4-BE49-F238E27FC236}">
                    <a16:creationId xmlns:a16="http://schemas.microsoft.com/office/drawing/2014/main" id="{054EF54C-21E6-EA6D-57A6-7A3999037C43}"/>
                  </a:ext>
                </a:extLst>
              </p:cNvPr>
              <p:cNvGrpSpPr/>
              <p:nvPr/>
            </p:nvGrpSpPr>
            <p:grpSpPr>
              <a:xfrm>
                <a:off x="-1" y="0"/>
                <a:ext cx="2000282" cy="736945"/>
                <a:chOff x="0" y="0"/>
                <a:chExt cx="2000280" cy="736944"/>
              </a:xfrm>
            </p:grpSpPr>
            <p:sp>
              <p:nvSpPr>
                <p:cNvPr id="16" name="Shape 6000">
                  <a:extLst>
                    <a:ext uri="{FF2B5EF4-FFF2-40B4-BE49-F238E27FC236}">
                      <a16:creationId xmlns:a16="http://schemas.microsoft.com/office/drawing/2014/main" id="{7CE2B9E2-B635-F646-730D-F61BFE087155}"/>
                    </a:ext>
                  </a:extLst>
                </p:cNvPr>
                <p:cNvSpPr/>
                <p:nvPr/>
              </p:nvSpPr>
              <p:spPr>
                <a:xfrm>
                  <a:off x="0" y="32790"/>
                  <a:ext cx="2000280" cy="704154"/>
                </a:xfrm>
                <a:custGeom>
                  <a:avLst/>
                  <a:gdLst/>
                  <a:ahLst/>
                  <a:cxnLst>
                    <a:cxn ang="0">
                      <a:pos x="wd2" y="hd2"/>
                    </a:cxn>
                    <a:cxn ang="5400000">
                      <a:pos x="wd2" y="hd2"/>
                    </a:cxn>
                    <a:cxn ang="10800000">
                      <a:pos x="wd2" y="hd2"/>
                    </a:cxn>
                    <a:cxn ang="16200000">
                      <a:pos x="wd2" y="hd2"/>
                    </a:cxn>
                  </a:cxnLst>
                  <a:rect l="0" t="0" r="r" b="b"/>
                  <a:pathLst>
                    <a:path w="21600" h="21600" extrusionOk="0">
                      <a:moveTo>
                        <a:pt x="4585" y="0"/>
                      </a:moveTo>
                      <a:lnTo>
                        <a:pt x="21600" y="3706"/>
                      </a:lnTo>
                      <a:lnTo>
                        <a:pt x="21600" y="17153"/>
                      </a:lnTo>
                      <a:lnTo>
                        <a:pt x="4585" y="21600"/>
                      </a:lnTo>
                      <a:lnTo>
                        <a:pt x="0" y="11435"/>
                      </a:lnTo>
                      <a:lnTo>
                        <a:pt x="0" y="10429"/>
                      </a:lnTo>
                      <a:lnTo>
                        <a:pt x="4585" y="0"/>
                      </a:lnTo>
                      <a:close/>
                    </a:path>
                  </a:pathLst>
                </a:custGeom>
                <a:solidFill>
                  <a:srgbClr val="017CC7"/>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17" name="Shape 6001">
                  <a:extLst>
                    <a:ext uri="{FF2B5EF4-FFF2-40B4-BE49-F238E27FC236}">
                      <a16:creationId xmlns:a16="http://schemas.microsoft.com/office/drawing/2014/main" id="{FDE58DEC-C142-AFB3-D1CD-92DD3D8446C4}"/>
                    </a:ext>
                  </a:extLst>
                </p:cNvPr>
                <p:cNvSpPr/>
                <p:nvPr/>
              </p:nvSpPr>
              <p:spPr>
                <a:xfrm>
                  <a:off x="0" y="0"/>
                  <a:ext cx="2000280" cy="704154"/>
                </a:xfrm>
                <a:custGeom>
                  <a:avLst/>
                  <a:gdLst/>
                  <a:ahLst/>
                  <a:cxnLst>
                    <a:cxn ang="0">
                      <a:pos x="wd2" y="hd2"/>
                    </a:cxn>
                    <a:cxn ang="5400000">
                      <a:pos x="wd2" y="hd2"/>
                    </a:cxn>
                    <a:cxn ang="10800000">
                      <a:pos x="wd2" y="hd2"/>
                    </a:cxn>
                    <a:cxn ang="16200000">
                      <a:pos x="wd2" y="hd2"/>
                    </a:cxn>
                  </a:cxnLst>
                  <a:rect l="0" t="0" r="r" b="b"/>
                  <a:pathLst>
                    <a:path w="21600" h="21600" extrusionOk="0">
                      <a:moveTo>
                        <a:pt x="4678" y="0"/>
                      </a:moveTo>
                      <a:lnTo>
                        <a:pt x="21600" y="3706"/>
                      </a:lnTo>
                      <a:lnTo>
                        <a:pt x="21600" y="17153"/>
                      </a:lnTo>
                      <a:lnTo>
                        <a:pt x="4678" y="21600"/>
                      </a:lnTo>
                      <a:lnTo>
                        <a:pt x="0" y="11435"/>
                      </a:lnTo>
                      <a:lnTo>
                        <a:pt x="4678" y="0"/>
                      </a:lnTo>
                      <a:close/>
                    </a:path>
                  </a:pathLst>
                </a:custGeom>
                <a:solidFill>
                  <a:srgbClr val="1AA8FE"/>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grpSp>
          <p:sp>
            <p:nvSpPr>
              <p:cNvPr id="15" name="Shape 6003">
                <a:extLst>
                  <a:ext uri="{FF2B5EF4-FFF2-40B4-BE49-F238E27FC236}">
                    <a16:creationId xmlns:a16="http://schemas.microsoft.com/office/drawing/2014/main" id="{E8ADF3E3-9D3E-6033-08BE-2CB87E5AE7DF}"/>
                  </a:ext>
                </a:extLst>
              </p:cNvPr>
              <p:cNvSpPr/>
              <p:nvPr/>
            </p:nvSpPr>
            <p:spPr>
              <a:xfrm>
                <a:off x="458655" y="193929"/>
                <a:ext cx="962761" cy="336629"/>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 val="1"/>
                </a:ext>
              </a:extLst>
            </p:spPr>
            <p:txBody>
              <a:bodyPr wrap="none" lIns="45719" tIns="45719" rIns="45719" bIns="45719"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algn="ctr" rtl="1">
                  <a:lnSpc>
                    <a:spcPts val="1875"/>
                  </a:lnSpc>
                </a:pPr>
                <a:r>
                  <a:rPr lang="ar-SA" sz="2400" dirty="0">
                    <a:solidFill>
                      <a:schemeClr val="bg1"/>
                    </a:solidFill>
                    <a:latin typeface="Al Qabas Bold" panose="00000800000000000000" pitchFamily="2" charset="-78"/>
                    <a:cs typeface="Al Qabas Bold" panose="00000800000000000000" pitchFamily="2" charset="-78"/>
                  </a:rPr>
                  <a:t>2.29%</a:t>
                </a:r>
                <a:endParaRPr lang="en-US" sz="2000" dirty="0">
                  <a:solidFill>
                    <a:schemeClr val="bg1"/>
                  </a:solidFill>
                  <a:latin typeface="Al Qabas Bold" panose="00000800000000000000" pitchFamily="2" charset="-78"/>
                  <a:ea typeface="Arial" panose="020B0604020202020204" pitchFamily="34" charset="0"/>
                  <a:cs typeface="Al Qabas Bold" panose="00000800000000000000" pitchFamily="2" charset="-78"/>
                </a:endParaRPr>
              </a:p>
            </p:txBody>
          </p:sp>
        </p:grpSp>
        <p:grpSp>
          <p:nvGrpSpPr>
            <p:cNvPr id="18" name="Group 17">
              <a:extLst>
                <a:ext uri="{FF2B5EF4-FFF2-40B4-BE49-F238E27FC236}">
                  <a16:creationId xmlns:a16="http://schemas.microsoft.com/office/drawing/2014/main" id="{4C500995-0F79-C067-4FAE-06ADADCA89E1}"/>
                </a:ext>
              </a:extLst>
            </p:cNvPr>
            <p:cNvGrpSpPr/>
            <p:nvPr/>
          </p:nvGrpSpPr>
          <p:grpSpPr>
            <a:xfrm>
              <a:off x="5061747" y="1497413"/>
              <a:ext cx="1188719" cy="605782"/>
              <a:chOff x="5061747" y="1497413"/>
              <a:chExt cx="1188719" cy="605782"/>
            </a:xfrm>
          </p:grpSpPr>
          <p:grpSp>
            <p:nvGrpSpPr>
              <p:cNvPr id="19" name="Group 18">
                <a:extLst>
                  <a:ext uri="{FF2B5EF4-FFF2-40B4-BE49-F238E27FC236}">
                    <a16:creationId xmlns:a16="http://schemas.microsoft.com/office/drawing/2014/main" id="{6A61A4F9-76CE-A040-7D35-27EE591E40AA}"/>
                  </a:ext>
                </a:extLst>
              </p:cNvPr>
              <p:cNvGrpSpPr/>
              <p:nvPr/>
            </p:nvGrpSpPr>
            <p:grpSpPr>
              <a:xfrm>
                <a:off x="5061747" y="1579133"/>
                <a:ext cx="931566" cy="442342"/>
                <a:chOff x="0" y="0"/>
                <a:chExt cx="931563" cy="442339"/>
              </a:xfrm>
            </p:grpSpPr>
            <p:sp>
              <p:nvSpPr>
                <p:cNvPr id="22" name="Shape 6005">
                  <a:extLst>
                    <a:ext uri="{FF2B5EF4-FFF2-40B4-BE49-F238E27FC236}">
                      <a16:creationId xmlns:a16="http://schemas.microsoft.com/office/drawing/2014/main" id="{3A983982-8A80-3640-8699-26FA6DEA4DA6}"/>
                    </a:ext>
                  </a:extLst>
                </p:cNvPr>
                <p:cNvSpPr/>
                <p:nvPr/>
              </p:nvSpPr>
              <p:spPr>
                <a:xfrm>
                  <a:off x="0" y="17205"/>
                  <a:ext cx="931563" cy="4251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38" y="1383"/>
                      </a:lnTo>
                      <a:lnTo>
                        <a:pt x="4238" y="1399"/>
                      </a:lnTo>
                      <a:lnTo>
                        <a:pt x="4157" y="1383"/>
                      </a:lnTo>
                      <a:lnTo>
                        <a:pt x="0" y="10164"/>
                      </a:lnTo>
                      <a:lnTo>
                        <a:pt x="0" y="12330"/>
                      </a:lnTo>
                      <a:lnTo>
                        <a:pt x="4157" y="20135"/>
                      </a:lnTo>
                      <a:lnTo>
                        <a:pt x="4238" y="20117"/>
                      </a:lnTo>
                      <a:lnTo>
                        <a:pt x="4238" y="20135"/>
                      </a:lnTo>
                      <a:lnTo>
                        <a:pt x="21600" y="21600"/>
                      </a:lnTo>
                      <a:close/>
                    </a:path>
                  </a:pathLst>
                </a:custGeom>
                <a:solidFill>
                  <a:srgbClr val="C73C0B"/>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23" name="Shape 6006">
                  <a:extLst>
                    <a:ext uri="{FF2B5EF4-FFF2-40B4-BE49-F238E27FC236}">
                      <a16:creationId xmlns:a16="http://schemas.microsoft.com/office/drawing/2014/main" id="{F51F6383-2DC4-D5A8-838A-17F94A898F1B}"/>
                    </a:ext>
                  </a:extLst>
                </p:cNvPr>
                <p:cNvSpPr/>
                <p:nvPr/>
              </p:nvSpPr>
              <p:spPr>
                <a:xfrm>
                  <a:off x="0" y="0"/>
                  <a:ext cx="931563" cy="4251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64" y="1383"/>
                      </a:lnTo>
                      <a:lnTo>
                        <a:pt x="4664" y="1399"/>
                      </a:lnTo>
                      <a:lnTo>
                        <a:pt x="4585" y="1383"/>
                      </a:lnTo>
                      <a:lnTo>
                        <a:pt x="0" y="11311"/>
                      </a:lnTo>
                      <a:lnTo>
                        <a:pt x="4585" y="20135"/>
                      </a:lnTo>
                      <a:lnTo>
                        <a:pt x="4664" y="20117"/>
                      </a:lnTo>
                      <a:lnTo>
                        <a:pt x="4664" y="20135"/>
                      </a:lnTo>
                      <a:lnTo>
                        <a:pt x="21600" y="21600"/>
                      </a:lnTo>
                      <a:lnTo>
                        <a:pt x="21600" y="0"/>
                      </a:lnTo>
                      <a:close/>
                    </a:path>
                  </a:pathLst>
                </a:custGeom>
                <a:solidFill>
                  <a:srgbClr val="F3591F"/>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grpSp>
          <p:sp>
            <p:nvSpPr>
              <p:cNvPr id="20" name="Shape 6008">
                <a:extLst>
                  <a:ext uri="{FF2B5EF4-FFF2-40B4-BE49-F238E27FC236}">
                    <a16:creationId xmlns:a16="http://schemas.microsoft.com/office/drawing/2014/main" id="{29E9C8A3-25B3-B715-06B9-4C6DD00BCD9D}"/>
                  </a:ext>
                </a:extLst>
              </p:cNvPr>
              <p:cNvSpPr/>
              <p:nvPr/>
            </p:nvSpPr>
            <p:spPr>
              <a:xfrm>
                <a:off x="5932906" y="1497413"/>
                <a:ext cx="317560" cy="605782"/>
              </a:xfrm>
              <a:custGeom>
                <a:avLst/>
                <a:gdLst/>
                <a:ahLst/>
                <a:cxnLst>
                  <a:cxn ang="0">
                    <a:pos x="wd2" y="hd2"/>
                  </a:cxn>
                  <a:cxn ang="5400000">
                    <a:pos x="wd2" y="hd2"/>
                  </a:cxn>
                  <a:cxn ang="10800000">
                    <a:pos x="wd2" y="hd2"/>
                  </a:cxn>
                  <a:cxn ang="16200000">
                    <a:pos x="wd2" y="hd2"/>
                  </a:cxn>
                </a:cxnLst>
                <a:rect l="0" t="0" r="r" b="b"/>
                <a:pathLst>
                  <a:path w="21600" h="21600" extrusionOk="0">
                    <a:moveTo>
                      <a:pt x="0" y="21268"/>
                    </a:moveTo>
                    <a:cubicBezTo>
                      <a:pt x="0" y="21268"/>
                      <a:pt x="5082" y="21600"/>
                      <a:pt x="11435" y="21600"/>
                    </a:cubicBezTo>
                    <a:cubicBezTo>
                      <a:pt x="17471" y="21600"/>
                      <a:pt x="21600" y="21268"/>
                      <a:pt x="21600" y="21268"/>
                    </a:cubicBezTo>
                    <a:cubicBezTo>
                      <a:pt x="21600" y="831"/>
                      <a:pt x="21600" y="831"/>
                      <a:pt x="21600" y="831"/>
                    </a:cubicBezTo>
                    <a:cubicBezTo>
                      <a:pt x="21600" y="831"/>
                      <a:pt x="17153" y="0"/>
                      <a:pt x="10482" y="0"/>
                    </a:cubicBezTo>
                    <a:cubicBezTo>
                      <a:pt x="3812" y="0"/>
                      <a:pt x="0" y="831"/>
                      <a:pt x="0" y="831"/>
                    </a:cubicBezTo>
                    <a:lnTo>
                      <a:pt x="0" y="21268"/>
                    </a:lnTo>
                    <a:close/>
                  </a:path>
                </a:pathLst>
              </a:custGeom>
              <a:solidFill>
                <a:srgbClr val="C73C0B"/>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21" name="Shape 6009">
                <a:extLst>
                  <a:ext uri="{FF2B5EF4-FFF2-40B4-BE49-F238E27FC236}">
                    <a16:creationId xmlns:a16="http://schemas.microsoft.com/office/drawing/2014/main" id="{D7EC6B07-7B3B-8C8F-4E85-363D4DB2D87B}"/>
                  </a:ext>
                </a:extLst>
              </p:cNvPr>
              <p:cNvSpPr/>
              <p:nvPr/>
            </p:nvSpPr>
            <p:spPr>
              <a:xfrm>
                <a:off x="5100251" y="1623653"/>
                <a:ext cx="879406" cy="335987"/>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 val="1"/>
                </a:ext>
              </a:extLst>
            </p:spPr>
            <p:txBody>
              <a:bodyPr wrap="none" lIns="45719" tIns="45719" rIns="45719" bIns="45719"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algn="ctr" rtl="1">
                  <a:lnSpc>
                    <a:spcPts val="1875"/>
                  </a:lnSpc>
                </a:pPr>
                <a:r>
                  <a:rPr lang="ar-SA" dirty="0">
                    <a:solidFill>
                      <a:schemeClr val="bg1"/>
                    </a:solidFill>
                    <a:latin typeface="Al Qabas Bold" panose="00000800000000000000" pitchFamily="2" charset="-78"/>
                    <a:cs typeface="Al Qabas Bold" panose="00000800000000000000" pitchFamily="2" charset="-78"/>
                  </a:rPr>
                  <a:t>65.02%</a:t>
                </a:r>
                <a:endParaRPr lang="en-US" sz="1600" dirty="0">
                  <a:solidFill>
                    <a:schemeClr val="bg1"/>
                  </a:solidFill>
                  <a:latin typeface="Al Qabas Bold" panose="00000800000000000000" pitchFamily="2" charset="-78"/>
                  <a:ea typeface="Arial" panose="020B0604020202020204" pitchFamily="34" charset="0"/>
                  <a:cs typeface="Al Qabas Bold" panose="00000800000000000000" pitchFamily="2" charset="-78"/>
                </a:endParaRPr>
              </a:p>
            </p:txBody>
          </p:sp>
        </p:grpSp>
        <p:grpSp>
          <p:nvGrpSpPr>
            <p:cNvPr id="24" name="Group 23">
              <a:extLst>
                <a:ext uri="{FF2B5EF4-FFF2-40B4-BE49-F238E27FC236}">
                  <a16:creationId xmlns:a16="http://schemas.microsoft.com/office/drawing/2014/main" id="{E631D905-1414-C89B-7A85-06F8C2A4168E}"/>
                </a:ext>
              </a:extLst>
            </p:cNvPr>
            <p:cNvGrpSpPr/>
            <p:nvPr/>
          </p:nvGrpSpPr>
          <p:grpSpPr>
            <a:xfrm>
              <a:off x="5932905" y="2235530"/>
              <a:ext cx="1415746" cy="605782"/>
              <a:chOff x="5932905" y="2308636"/>
              <a:chExt cx="1415746" cy="605782"/>
            </a:xfrm>
          </p:grpSpPr>
          <p:sp>
            <p:nvSpPr>
              <p:cNvPr id="25" name="Shape 6011">
                <a:extLst>
                  <a:ext uri="{FF2B5EF4-FFF2-40B4-BE49-F238E27FC236}">
                    <a16:creationId xmlns:a16="http://schemas.microsoft.com/office/drawing/2014/main" id="{FAA9365F-7275-983F-AB45-8EF6C74F213D}"/>
                  </a:ext>
                </a:extLst>
              </p:cNvPr>
              <p:cNvSpPr/>
              <p:nvPr/>
            </p:nvSpPr>
            <p:spPr>
              <a:xfrm flipH="1">
                <a:off x="6236661" y="2415574"/>
                <a:ext cx="1111990" cy="4251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38" y="1383"/>
                    </a:lnTo>
                    <a:lnTo>
                      <a:pt x="4238" y="1399"/>
                    </a:lnTo>
                    <a:lnTo>
                      <a:pt x="4157" y="1383"/>
                    </a:lnTo>
                    <a:lnTo>
                      <a:pt x="0" y="10164"/>
                    </a:lnTo>
                    <a:lnTo>
                      <a:pt x="0" y="12330"/>
                    </a:lnTo>
                    <a:lnTo>
                      <a:pt x="4157" y="20135"/>
                    </a:lnTo>
                    <a:lnTo>
                      <a:pt x="4238" y="20117"/>
                    </a:lnTo>
                    <a:lnTo>
                      <a:pt x="4238" y="20135"/>
                    </a:lnTo>
                    <a:lnTo>
                      <a:pt x="21600" y="21600"/>
                    </a:lnTo>
                    <a:close/>
                  </a:path>
                </a:pathLst>
              </a:custGeom>
              <a:solidFill>
                <a:srgbClr val="333F50"/>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26" name="Shape 6012">
                <a:extLst>
                  <a:ext uri="{FF2B5EF4-FFF2-40B4-BE49-F238E27FC236}">
                    <a16:creationId xmlns:a16="http://schemas.microsoft.com/office/drawing/2014/main" id="{F00EDE28-C9FC-3178-9947-42E965C4DD56}"/>
                  </a:ext>
                </a:extLst>
              </p:cNvPr>
              <p:cNvSpPr/>
              <p:nvPr/>
            </p:nvSpPr>
            <p:spPr>
              <a:xfrm flipH="1">
                <a:off x="6236659" y="2398368"/>
                <a:ext cx="1111991" cy="4251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64" y="1383"/>
                    </a:lnTo>
                    <a:lnTo>
                      <a:pt x="4664" y="1399"/>
                    </a:lnTo>
                    <a:lnTo>
                      <a:pt x="4585" y="1383"/>
                    </a:lnTo>
                    <a:lnTo>
                      <a:pt x="0" y="11311"/>
                    </a:lnTo>
                    <a:lnTo>
                      <a:pt x="4585" y="20135"/>
                    </a:lnTo>
                    <a:lnTo>
                      <a:pt x="4664" y="20117"/>
                    </a:lnTo>
                    <a:lnTo>
                      <a:pt x="4664" y="20135"/>
                    </a:lnTo>
                    <a:lnTo>
                      <a:pt x="21600" y="21600"/>
                    </a:lnTo>
                    <a:lnTo>
                      <a:pt x="21600" y="0"/>
                    </a:lnTo>
                    <a:close/>
                  </a:path>
                </a:pathLst>
              </a:custGeom>
              <a:solidFill>
                <a:srgbClr val="44546A"/>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27" name="Shape 6014">
                <a:extLst>
                  <a:ext uri="{FF2B5EF4-FFF2-40B4-BE49-F238E27FC236}">
                    <a16:creationId xmlns:a16="http://schemas.microsoft.com/office/drawing/2014/main" id="{7F26A127-A714-9D38-73FB-9E19D18EEE5E}"/>
                  </a:ext>
                </a:extLst>
              </p:cNvPr>
              <p:cNvSpPr/>
              <p:nvPr/>
            </p:nvSpPr>
            <p:spPr>
              <a:xfrm>
                <a:off x="5932905" y="2308636"/>
                <a:ext cx="317561" cy="605782"/>
              </a:xfrm>
              <a:custGeom>
                <a:avLst/>
                <a:gdLst/>
                <a:ahLst/>
                <a:cxnLst>
                  <a:cxn ang="0">
                    <a:pos x="wd2" y="hd2"/>
                  </a:cxn>
                  <a:cxn ang="5400000">
                    <a:pos x="wd2" y="hd2"/>
                  </a:cxn>
                  <a:cxn ang="10800000">
                    <a:pos x="wd2" y="hd2"/>
                  </a:cxn>
                  <a:cxn ang="16200000">
                    <a:pos x="wd2" y="hd2"/>
                  </a:cxn>
                </a:cxnLst>
                <a:rect l="0" t="0" r="r" b="b"/>
                <a:pathLst>
                  <a:path w="21600" h="21600" extrusionOk="0">
                    <a:moveTo>
                      <a:pt x="0" y="21268"/>
                    </a:moveTo>
                    <a:cubicBezTo>
                      <a:pt x="0" y="21268"/>
                      <a:pt x="5082" y="21600"/>
                      <a:pt x="11435" y="21600"/>
                    </a:cubicBezTo>
                    <a:cubicBezTo>
                      <a:pt x="17471" y="21600"/>
                      <a:pt x="21600" y="21268"/>
                      <a:pt x="21600" y="21268"/>
                    </a:cubicBezTo>
                    <a:cubicBezTo>
                      <a:pt x="21600" y="831"/>
                      <a:pt x="21600" y="831"/>
                      <a:pt x="21600" y="831"/>
                    </a:cubicBezTo>
                    <a:cubicBezTo>
                      <a:pt x="21600" y="831"/>
                      <a:pt x="17153" y="0"/>
                      <a:pt x="10482" y="0"/>
                    </a:cubicBezTo>
                    <a:cubicBezTo>
                      <a:pt x="3812" y="0"/>
                      <a:pt x="0" y="831"/>
                      <a:pt x="0" y="831"/>
                    </a:cubicBezTo>
                    <a:lnTo>
                      <a:pt x="0" y="21268"/>
                    </a:lnTo>
                    <a:close/>
                  </a:path>
                </a:pathLst>
              </a:custGeom>
              <a:solidFill>
                <a:srgbClr val="333F50"/>
              </a:solidFill>
              <a:ln w="12700" cap="flat">
                <a:noFill/>
                <a:miter lim="400000"/>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sym typeface="Roboto Light"/>
                </a:endParaRPr>
              </a:p>
            </p:txBody>
          </p:sp>
          <p:sp>
            <p:nvSpPr>
              <p:cNvPr id="28" name="Shape 6015">
                <a:extLst>
                  <a:ext uri="{FF2B5EF4-FFF2-40B4-BE49-F238E27FC236}">
                    <a16:creationId xmlns:a16="http://schemas.microsoft.com/office/drawing/2014/main" id="{FD5008BA-C2D0-2D5B-EE94-750E6BD04B22}"/>
                  </a:ext>
                </a:extLst>
              </p:cNvPr>
              <p:cNvSpPr/>
              <p:nvPr/>
            </p:nvSpPr>
            <p:spPr>
              <a:xfrm>
                <a:off x="6236722" y="2442942"/>
                <a:ext cx="937114" cy="335987"/>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 val="1"/>
                </a:ext>
              </a:extLst>
            </p:spPr>
            <p:txBody>
              <a:bodyPr wrap="none" lIns="45719" tIns="45719" rIns="45719" bIns="45719"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Light"/>
                  </a:defRPr>
                </a:lvl9pPr>
              </a:lstStyle>
              <a:p>
                <a:pPr algn="ctr" rtl="1">
                  <a:lnSpc>
                    <a:spcPts val="1875"/>
                  </a:lnSpc>
                </a:pPr>
                <a:r>
                  <a:rPr lang="ar-SA" sz="2000" dirty="0">
                    <a:solidFill>
                      <a:schemeClr val="bg1"/>
                    </a:solidFill>
                    <a:latin typeface="Al Qabas Bold" panose="00000800000000000000" pitchFamily="2" charset="-78"/>
                    <a:cs typeface="Al Qabas Bold" panose="00000800000000000000" pitchFamily="2" charset="-78"/>
                  </a:rPr>
                  <a:t>24.34%</a:t>
                </a:r>
                <a:endParaRPr lang="en-US" dirty="0">
                  <a:solidFill>
                    <a:schemeClr val="bg1"/>
                  </a:solidFill>
                  <a:latin typeface="Al Qabas Bold" panose="00000800000000000000" pitchFamily="2" charset="-78"/>
                  <a:ea typeface="Arial" panose="020B0604020202020204" pitchFamily="34" charset="0"/>
                  <a:cs typeface="Al Qabas Bold" panose="00000800000000000000" pitchFamily="2" charset="-78"/>
                </a:endParaRPr>
              </a:p>
            </p:txBody>
          </p:sp>
        </p:grpSp>
        <p:sp>
          <p:nvSpPr>
            <p:cNvPr id="30" name="TextBox 29">
              <a:extLst>
                <a:ext uri="{FF2B5EF4-FFF2-40B4-BE49-F238E27FC236}">
                  <a16:creationId xmlns:a16="http://schemas.microsoft.com/office/drawing/2014/main" id="{09401CDA-EB2D-725C-1445-9186E456F020}"/>
                </a:ext>
              </a:extLst>
            </p:cNvPr>
            <p:cNvSpPr txBox="1"/>
            <p:nvPr/>
          </p:nvSpPr>
          <p:spPr>
            <a:xfrm>
              <a:off x="2265447" y="3995240"/>
              <a:ext cx="1477328" cy="461665"/>
            </a:xfrm>
            <a:prstGeom prst="rect">
              <a:avLst/>
            </a:prstGeom>
            <a:noFill/>
          </p:spPr>
          <p:txBody>
            <a:bodyPr wrap="none" lIns="0" rtlCol="0" anchor="ctr">
              <a:spAutoFit/>
            </a:bodyPr>
            <a:lstStyle/>
            <a:p>
              <a:pPr algn="r" rtl="1">
                <a:defRPr/>
              </a:pPr>
              <a:r>
                <a:rPr lang="ar-SA" sz="2400" dirty="0">
                  <a:solidFill>
                    <a:srgbClr val="1AA8FE"/>
                  </a:solidFill>
                  <a:latin typeface="Hacen Samra" panose="02000000000000000000" pitchFamily="2" charset="-78"/>
                  <a:cs typeface="Hacen Samra" panose="02000000000000000000" pitchFamily="2" charset="-78"/>
                </a:rPr>
                <a:t>أكثر من منصة</a:t>
              </a:r>
              <a:endParaRPr lang="en-US" sz="2400" dirty="0">
                <a:solidFill>
                  <a:srgbClr val="1AA8FE"/>
                </a:solidFill>
                <a:latin typeface="Hacen Samra" panose="02000000000000000000" pitchFamily="2" charset="-78"/>
                <a:cs typeface="Hacen Samra" panose="02000000000000000000" pitchFamily="2" charset="-78"/>
              </a:endParaRPr>
            </a:p>
          </p:txBody>
        </p:sp>
        <p:sp>
          <p:nvSpPr>
            <p:cNvPr id="33" name="TextBox 32">
              <a:extLst>
                <a:ext uri="{FF2B5EF4-FFF2-40B4-BE49-F238E27FC236}">
                  <a16:creationId xmlns:a16="http://schemas.microsoft.com/office/drawing/2014/main" id="{6996F863-516E-0579-7056-162CEFFC5D51}"/>
                </a:ext>
              </a:extLst>
            </p:cNvPr>
            <p:cNvSpPr txBox="1"/>
            <p:nvPr/>
          </p:nvSpPr>
          <p:spPr>
            <a:xfrm>
              <a:off x="8422806" y="3096646"/>
              <a:ext cx="1916550" cy="830997"/>
            </a:xfrm>
            <a:prstGeom prst="rect">
              <a:avLst/>
            </a:prstGeom>
            <a:noFill/>
          </p:spPr>
          <p:txBody>
            <a:bodyPr wrap="none" lIns="0" rtlCol="0" anchor="ctr">
              <a:spAutoFit/>
            </a:bodyPr>
            <a:lstStyle/>
            <a:p>
              <a:pPr algn="ctr" rtl="1"/>
              <a:r>
                <a:rPr lang="ar-SA" sz="2400" dirty="0">
                  <a:solidFill>
                    <a:srgbClr val="FFC000"/>
                  </a:solidFill>
                  <a:latin typeface="Hacen Samra" panose="02000000000000000000" pitchFamily="2" charset="-78"/>
                  <a:cs typeface="Hacen Samra" panose="02000000000000000000" pitchFamily="2" charset="-78"/>
                </a:rPr>
                <a:t>الحاسوب الشخصي</a:t>
              </a:r>
              <a:endParaRPr lang="ar-EG" sz="2400" dirty="0">
                <a:solidFill>
                  <a:srgbClr val="FFC000"/>
                </a:solidFill>
                <a:latin typeface="Hacen Samra" panose="02000000000000000000" pitchFamily="2" charset="-78"/>
                <a:cs typeface="Hacen Samra" panose="02000000000000000000" pitchFamily="2" charset="-78"/>
              </a:endParaRPr>
            </a:p>
            <a:p>
              <a:pPr algn="ctr" rtl="1"/>
              <a:r>
                <a:rPr lang="ar-SA" sz="2400" dirty="0">
                  <a:solidFill>
                    <a:srgbClr val="FFC000"/>
                  </a:solidFill>
                  <a:latin typeface="Hacen Samra" panose="02000000000000000000" pitchFamily="2" charset="-78"/>
                  <a:cs typeface="Hacen Samra" panose="02000000000000000000" pitchFamily="2" charset="-78"/>
                </a:rPr>
                <a:t>(PC)</a:t>
              </a:r>
              <a:endParaRPr lang="en-US" sz="2400" dirty="0">
                <a:solidFill>
                  <a:srgbClr val="FFC000"/>
                </a:solidFill>
                <a:latin typeface="Hacen Samra" panose="02000000000000000000" pitchFamily="2" charset="-78"/>
                <a:cs typeface="Hacen Samra" panose="02000000000000000000" pitchFamily="2" charset="-78"/>
              </a:endParaRPr>
            </a:p>
          </p:txBody>
        </p:sp>
        <p:sp>
          <p:nvSpPr>
            <p:cNvPr id="36" name="TextBox 35">
              <a:extLst>
                <a:ext uri="{FF2B5EF4-FFF2-40B4-BE49-F238E27FC236}">
                  <a16:creationId xmlns:a16="http://schemas.microsoft.com/office/drawing/2014/main" id="{1738CB6A-AA88-F4D3-727F-B76B6AC6DCAA}"/>
                </a:ext>
              </a:extLst>
            </p:cNvPr>
            <p:cNvSpPr txBox="1"/>
            <p:nvPr/>
          </p:nvSpPr>
          <p:spPr>
            <a:xfrm>
              <a:off x="7504301" y="2348762"/>
              <a:ext cx="2729273" cy="461665"/>
            </a:xfrm>
            <a:prstGeom prst="rect">
              <a:avLst/>
            </a:prstGeom>
            <a:noFill/>
          </p:spPr>
          <p:txBody>
            <a:bodyPr wrap="none" lIns="0" rtlCol="0" anchor="ctr">
              <a:spAutoFit/>
            </a:bodyPr>
            <a:lstStyle/>
            <a:p>
              <a:pPr marR="0" lvl="0" indent="0" algn="r" rtl="1" fontAlgn="auto">
                <a:lnSpc>
                  <a:spcPct val="100000"/>
                </a:lnSpc>
                <a:spcBef>
                  <a:spcPts val="0"/>
                </a:spcBef>
                <a:spcAft>
                  <a:spcPts val="0"/>
                </a:spcAft>
                <a:buClrTx/>
                <a:buSzTx/>
                <a:buFontTx/>
                <a:buNone/>
                <a:tabLst/>
                <a:defRPr/>
              </a:pPr>
              <a:r>
                <a:rPr lang="ar-EG" sz="2400" dirty="0">
                  <a:solidFill>
                    <a:srgbClr val="44546A"/>
                  </a:solidFill>
                  <a:latin typeface="Hacen Samra" panose="02000000000000000000" pitchFamily="2" charset="-78"/>
                  <a:cs typeface="Hacen Samra" panose="02000000000000000000" pitchFamily="2" charset="-78"/>
                </a:rPr>
                <a:t>الهاتف المحمول - </a:t>
              </a:r>
              <a:r>
                <a:rPr lang="en-US" sz="2400" dirty="0">
                  <a:solidFill>
                    <a:srgbClr val="44546A"/>
                  </a:solidFill>
                  <a:latin typeface="Hacen Samra" panose="02000000000000000000" pitchFamily="2" charset="-78"/>
                  <a:cs typeface="Hacen Samra" panose="02000000000000000000" pitchFamily="2" charset="-78"/>
                </a:rPr>
                <a:t>Mobile</a:t>
              </a:r>
            </a:p>
          </p:txBody>
        </p:sp>
        <p:sp>
          <p:nvSpPr>
            <p:cNvPr id="39" name="TextBox 38">
              <a:extLst>
                <a:ext uri="{FF2B5EF4-FFF2-40B4-BE49-F238E27FC236}">
                  <a16:creationId xmlns:a16="http://schemas.microsoft.com/office/drawing/2014/main" id="{E1009D31-0837-F7E6-68CC-4F191588BB29}"/>
                </a:ext>
              </a:extLst>
            </p:cNvPr>
            <p:cNvSpPr txBox="1"/>
            <p:nvPr/>
          </p:nvSpPr>
          <p:spPr>
            <a:xfrm>
              <a:off x="1769337" y="1559810"/>
              <a:ext cx="3166894" cy="461665"/>
            </a:xfrm>
            <a:prstGeom prst="rect">
              <a:avLst/>
            </a:prstGeom>
            <a:noFill/>
          </p:spPr>
          <p:txBody>
            <a:bodyPr wrap="none" lIns="0" rtlCol="0" anchor="ctr">
              <a:spAutoFit/>
            </a:bodyPr>
            <a:lstStyle/>
            <a:p>
              <a:pPr marR="0" lvl="0" indent="0" algn="r" rtl="1" fontAlgn="auto">
                <a:lnSpc>
                  <a:spcPct val="100000"/>
                </a:lnSpc>
                <a:spcBef>
                  <a:spcPts val="0"/>
                </a:spcBef>
                <a:spcAft>
                  <a:spcPts val="0"/>
                </a:spcAft>
                <a:buClrTx/>
                <a:buSzTx/>
                <a:buFontTx/>
                <a:buNone/>
                <a:tabLst/>
                <a:defRPr/>
              </a:pPr>
              <a:r>
                <a:rPr lang="ar-EG" sz="2400" dirty="0">
                  <a:solidFill>
                    <a:srgbClr val="F3591F"/>
                  </a:solidFill>
                  <a:latin typeface="Hacen Samra" panose="02000000000000000000" pitchFamily="2" charset="-78"/>
                  <a:cs typeface="Hacen Samra" panose="02000000000000000000" pitchFamily="2" charset="-78"/>
                </a:rPr>
                <a:t>جهاز </a:t>
              </a:r>
              <a:r>
                <a:rPr lang="en-US" sz="2400" dirty="0">
                  <a:solidFill>
                    <a:srgbClr val="F3591F"/>
                  </a:solidFill>
                  <a:latin typeface="Hacen Samra" panose="02000000000000000000" pitchFamily="2" charset="-78"/>
                  <a:cs typeface="Hacen Samra" panose="02000000000000000000" pitchFamily="2" charset="-78"/>
                </a:rPr>
                <a:t>Play Station / Xbox </a:t>
              </a:r>
            </a:p>
          </p:txBody>
        </p:sp>
      </p:grpSp>
    </p:spTree>
    <p:extLst>
      <p:ext uri="{BB962C8B-B14F-4D97-AF65-F5344CB8AC3E}">
        <p14:creationId xmlns:p14="http://schemas.microsoft.com/office/powerpoint/2010/main" val="139160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D1F0-0BAE-B8BF-4CC8-7214954BED6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891A683-18D3-457D-E5D8-373CEFF43B23}"/>
              </a:ext>
            </a:extLst>
          </p:cNvPr>
          <p:cNvSpPr txBox="1"/>
          <p:nvPr/>
        </p:nvSpPr>
        <p:spPr>
          <a:xfrm>
            <a:off x="478937" y="1109134"/>
            <a:ext cx="11234126" cy="4639732"/>
          </a:xfrm>
          <a:prstGeom prst="rect">
            <a:avLst/>
          </a:prstGeom>
          <a:noFill/>
        </p:spPr>
        <p:txBody>
          <a:bodyPr wrap="square">
            <a:spAutoFit/>
          </a:bodyPr>
          <a:lstStyle/>
          <a:p>
            <a:pPr marR="0" indent="457200" algn="ctr" rtl="1">
              <a:lnSpc>
                <a:spcPct val="150000"/>
              </a:lnSpc>
              <a:spcBef>
                <a:spcPts val="300"/>
              </a:spcBef>
              <a:spcAft>
                <a:spcPts val="300"/>
              </a:spcAft>
              <a:buNone/>
            </a:pPr>
            <a:r>
              <a:rPr lang="ar-EG" sz="2800" dirty="0">
                <a:solidFill>
                  <a:srgbClr val="595959"/>
                </a:solidFill>
                <a:latin typeface="Hacen Samra" panose="02000000000000000000" pitchFamily="2" charset="-78"/>
                <a:cs typeface="Hacen Samra" panose="02000000000000000000" pitchFamily="2" charset="-78"/>
              </a:rPr>
              <a:t>دلالة تحليلية : </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تظهر المنصة الأكثر شيوعاً بين الطلاب هي أجهزة </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PlayStation/Xbox، </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بما يؤكد الطابع المنزلي للاستخدام وارتباطه بالفترة المسائية والجلوس الطويل. ويأتي الهاتف المحمول كخيار ثانوي مهم يعكس احتمالية اللعب داخل الحرم الجامعي وفي أوقات الفراغ المتناثرة. ويشكل مستخدمو الحاسوب الشخصي شريحة صغيرة لكنها تحتاج إلى تدخلات وقائية خاصة نظراً لازدواجية استخدام الجهاز. وأخيراً، فإن ندرة تعدد المنصات قد تكون مؤشراً مطمئناً، لكن الفئة القليلة التي تدمج بين أكثر من جهاز تستحق متابعة دقيقة.</a:t>
            </a:r>
            <a:endParaRPr lang="ar-SA" sz="28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3796290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CC79B-05C7-E258-1E4C-E59FD52C3C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F84586-22A6-45ED-6452-4A4A5A8318BF}"/>
              </a:ext>
            </a:extLst>
          </p:cNvPr>
          <p:cNvSpPr txBox="1"/>
          <p:nvPr/>
        </p:nvSpPr>
        <p:spPr>
          <a:xfrm>
            <a:off x="5745018" y="515144"/>
            <a:ext cx="5938982" cy="523220"/>
          </a:xfrm>
          <a:prstGeom prst="rect">
            <a:avLst/>
          </a:prstGeom>
          <a:noFill/>
        </p:spPr>
        <p:txBody>
          <a:bodyPr wrap="square">
            <a:spAutoFit/>
          </a:bodyPr>
          <a:lstStyle/>
          <a:p>
            <a:pPr marR="0" algn="r" rtl="1">
              <a:buNone/>
            </a:pPr>
            <a:r>
              <a:rPr lang="ar-EG" sz="2800" dirty="0">
                <a:solidFill>
                  <a:srgbClr val="595959"/>
                </a:solidFill>
                <a:latin typeface="Hacen Samra" panose="02000000000000000000" pitchFamily="2" charset="-78"/>
                <a:cs typeface="Hacen Samra" panose="02000000000000000000" pitchFamily="2" charset="-78"/>
              </a:rPr>
              <a:t>متوسط عدد الساعات اليومية المخصصة للعب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4" name="TextBox 3">
            <a:extLst>
              <a:ext uri="{FF2B5EF4-FFF2-40B4-BE49-F238E27FC236}">
                <a16:creationId xmlns:a16="http://schemas.microsoft.com/office/drawing/2014/main" id="{1112DAFB-F6E3-73BF-0CD9-351947A9E73C}"/>
              </a:ext>
            </a:extLst>
          </p:cNvPr>
          <p:cNvSpPr txBox="1"/>
          <p:nvPr/>
        </p:nvSpPr>
        <p:spPr>
          <a:xfrm>
            <a:off x="2872509" y="1262790"/>
            <a:ext cx="6446982" cy="461665"/>
          </a:xfrm>
          <a:prstGeom prst="rect">
            <a:avLst/>
          </a:prstGeom>
          <a:noFill/>
        </p:spPr>
        <p:txBody>
          <a:bodyPr wrap="square">
            <a:spAutoFit/>
          </a:bodyPr>
          <a:lstStyle/>
          <a:p>
            <a:pPr marR="0" algn="ctr" rtl="1">
              <a:spcBef>
                <a:spcPts val="300"/>
              </a:spcBef>
              <a:spcAft>
                <a:spcPts val="300"/>
              </a:spcAft>
              <a:buNone/>
            </a:pPr>
            <a:r>
              <a:rPr lang="ar-SA" sz="2400" dirty="0">
                <a:solidFill>
                  <a:srgbClr val="595959"/>
                </a:solidFill>
                <a:latin typeface="Hacen Samra" panose="02000000000000000000" pitchFamily="2" charset="-78"/>
                <a:cs typeface="Hacen Samra" panose="02000000000000000000" pitchFamily="2" charset="-78"/>
              </a:rPr>
              <a:t>توزيع الطلاب حسب متوسط ساعات اللعب اليومية</a:t>
            </a:r>
            <a:endParaRPr lang="en-US" sz="2400" dirty="0">
              <a:solidFill>
                <a:srgbClr val="595959"/>
              </a:solidFill>
              <a:latin typeface="Hacen Samra" panose="02000000000000000000" pitchFamily="2" charset="-78"/>
              <a:cs typeface="Hacen Samra" panose="02000000000000000000" pitchFamily="2" charset="-78"/>
            </a:endParaRPr>
          </a:p>
        </p:txBody>
      </p:sp>
      <p:grpSp>
        <p:nvGrpSpPr>
          <p:cNvPr id="66" name="Group 65">
            <a:extLst>
              <a:ext uri="{FF2B5EF4-FFF2-40B4-BE49-F238E27FC236}">
                <a16:creationId xmlns:a16="http://schemas.microsoft.com/office/drawing/2014/main" id="{D3B7BA31-B458-E980-DE79-91055ADC6DA9}"/>
              </a:ext>
            </a:extLst>
          </p:cNvPr>
          <p:cNvGrpSpPr/>
          <p:nvPr/>
        </p:nvGrpSpPr>
        <p:grpSpPr>
          <a:xfrm>
            <a:off x="410309" y="1872237"/>
            <a:ext cx="11371381" cy="4665431"/>
            <a:chOff x="410310" y="1291433"/>
            <a:chExt cx="11371381" cy="4665431"/>
          </a:xfrm>
        </p:grpSpPr>
        <p:grpSp>
          <p:nvGrpSpPr>
            <p:cNvPr id="5" name="Group 4">
              <a:extLst>
                <a:ext uri="{FF2B5EF4-FFF2-40B4-BE49-F238E27FC236}">
                  <a16:creationId xmlns:a16="http://schemas.microsoft.com/office/drawing/2014/main" id="{E61C7BB8-0798-BF48-4CE2-7B3474EE51DA}"/>
                </a:ext>
              </a:extLst>
            </p:cNvPr>
            <p:cNvGrpSpPr/>
            <p:nvPr/>
          </p:nvGrpSpPr>
          <p:grpSpPr>
            <a:xfrm>
              <a:off x="4868523" y="4021816"/>
              <a:ext cx="1976995" cy="1935048"/>
              <a:chOff x="5507965" y="2188726"/>
              <a:chExt cx="1225297" cy="1199299"/>
            </a:xfrm>
          </p:grpSpPr>
          <p:sp>
            <p:nvSpPr>
              <p:cNvPr id="6" name="Freeform: Shape 5">
                <a:extLst>
                  <a:ext uri="{FF2B5EF4-FFF2-40B4-BE49-F238E27FC236}">
                    <a16:creationId xmlns:a16="http://schemas.microsoft.com/office/drawing/2014/main" id="{6445C00F-8263-2586-9C62-52494ED9C66A}"/>
                  </a:ext>
                </a:extLst>
              </p:cNvPr>
              <p:cNvSpPr/>
              <p:nvPr/>
            </p:nvSpPr>
            <p:spPr>
              <a:xfrm>
                <a:off x="5507965" y="2188726"/>
                <a:ext cx="1225296" cy="827201"/>
              </a:xfrm>
              <a:custGeom>
                <a:avLst/>
                <a:gdLst>
                  <a:gd name="connsiteX0" fmla="*/ 615523 w 1225296"/>
                  <a:gd name="connsiteY0" fmla="*/ 0 h 710745"/>
                  <a:gd name="connsiteX1" fmla="*/ 1225296 w 1225296"/>
                  <a:gd name="connsiteY1" fmla="*/ 355372 h 710745"/>
                  <a:gd name="connsiteX2" fmla="*/ 609772 w 1225296"/>
                  <a:gd name="connsiteY2" fmla="*/ 710745 h 710745"/>
                  <a:gd name="connsiteX3" fmla="*/ 0 w 1225296"/>
                  <a:gd name="connsiteY3" fmla="*/ 355372 h 710745"/>
                  <a:gd name="connsiteX0" fmla="*/ 615523 w 1225296"/>
                  <a:gd name="connsiteY0" fmla="*/ 0 h 827201"/>
                  <a:gd name="connsiteX1" fmla="*/ 1225296 w 1225296"/>
                  <a:gd name="connsiteY1" fmla="*/ 355372 h 827201"/>
                  <a:gd name="connsiteX2" fmla="*/ 609772 w 1225296"/>
                  <a:gd name="connsiteY2" fmla="*/ 827201 h 827201"/>
                  <a:gd name="connsiteX3" fmla="*/ 0 w 1225296"/>
                  <a:gd name="connsiteY3" fmla="*/ 355372 h 827201"/>
                  <a:gd name="connsiteX4" fmla="*/ 615523 w 1225296"/>
                  <a:gd name="connsiteY4" fmla="*/ 0 h 827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296" h="827201">
                    <a:moveTo>
                      <a:pt x="615523" y="0"/>
                    </a:moveTo>
                    <a:lnTo>
                      <a:pt x="1225296" y="355372"/>
                    </a:lnTo>
                    <a:lnTo>
                      <a:pt x="609772" y="827201"/>
                    </a:lnTo>
                    <a:lnTo>
                      <a:pt x="0" y="355372"/>
                    </a:lnTo>
                    <a:lnTo>
                      <a:pt x="615523" y="0"/>
                    </a:lnTo>
                    <a:close/>
                  </a:path>
                </a:pathLst>
              </a:custGeom>
              <a:solidFill>
                <a:srgbClr val="3AC6E1">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716F256-3955-7B7B-32A3-76159A8AECA3}"/>
                  </a:ext>
                </a:extLst>
              </p:cNvPr>
              <p:cNvSpPr/>
              <p:nvPr/>
            </p:nvSpPr>
            <p:spPr>
              <a:xfrm>
                <a:off x="6120614" y="2544099"/>
                <a:ext cx="612648" cy="843926"/>
              </a:xfrm>
              <a:custGeom>
                <a:avLst/>
                <a:gdLst>
                  <a:gd name="connsiteX0" fmla="*/ 612648 w 612648"/>
                  <a:gd name="connsiteY0" fmla="*/ 0 h 843926"/>
                  <a:gd name="connsiteX1" fmla="*/ 612648 w 612648"/>
                  <a:gd name="connsiteY1" fmla="*/ 493534 h 843926"/>
                  <a:gd name="connsiteX2" fmla="*/ 0 w 612648"/>
                  <a:gd name="connsiteY2" fmla="*/ 843926 h 843926"/>
                  <a:gd name="connsiteX3" fmla="*/ 0 w 612648"/>
                  <a:gd name="connsiteY3" fmla="*/ 350392 h 843926"/>
                </a:gdLst>
                <a:ahLst/>
                <a:cxnLst>
                  <a:cxn ang="0">
                    <a:pos x="connsiteX0" y="connsiteY0"/>
                  </a:cxn>
                  <a:cxn ang="0">
                    <a:pos x="connsiteX1" y="connsiteY1"/>
                  </a:cxn>
                  <a:cxn ang="0">
                    <a:pos x="connsiteX2" y="connsiteY2"/>
                  </a:cxn>
                  <a:cxn ang="0">
                    <a:pos x="connsiteX3" y="connsiteY3"/>
                  </a:cxn>
                </a:cxnLst>
                <a:rect l="l" t="t" r="r" b="b"/>
                <a:pathLst>
                  <a:path w="612648" h="843926">
                    <a:moveTo>
                      <a:pt x="612648" y="0"/>
                    </a:moveTo>
                    <a:lnTo>
                      <a:pt x="612648" y="493534"/>
                    </a:lnTo>
                    <a:lnTo>
                      <a:pt x="0" y="843926"/>
                    </a:lnTo>
                    <a:lnTo>
                      <a:pt x="0" y="350392"/>
                    </a:lnTo>
                    <a:close/>
                  </a:path>
                </a:pathLst>
              </a:custGeom>
              <a:solidFill>
                <a:srgbClr val="3AC6E1">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FC78227-0D83-0395-E596-E62A560DDCBD}"/>
                  </a:ext>
                </a:extLst>
              </p:cNvPr>
              <p:cNvSpPr/>
              <p:nvPr/>
            </p:nvSpPr>
            <p:spPr>
              <a:xfrm>
                <a:off x="5507966" y="2544099"/>
                <a:ext cx="612648" cy="843926"/>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Lst>
                <a:ahLst/>
                <a:cxnLst>
                  <a:cxn ang="0">
                    <a:pos x="connsiteX0" y="connsiteY0"/>
                  </a:cxn>
                  <a:cxn ang="0">
                    <a:pos x="connsiteX1" y="connsiteY1"/>
                  </a:cxn>
                  <a:cxn ang="0">
                    <a:pos x="connsiteX2" y="connsiteY2"/>
                  </a:cxn>
                  <a:cxn ang="0">
                    <a:pos x="connsiteX3" y="connsiteY3"/>
                  </a:cxn>
                </a:cxnLst>
                <a:rect l="l" t="t" r="r" b="b"/>
                <a:pathLst>
                  <a:path w="612648" h="843926">
                    <a:moveTo>
                      <a:pt x="0" y="0"/>
                    </a:moveTo>
                    <a:lnTo>
                      <a:pt x="612648" y="350392"/>
                    </a:lnTo>
                    <a:lnTo>
                      <a:pt x="612648" y="843926"/>
                    </a:lnTo>
                    <a:lnTo>
                      <a:pt x="0" y="493534"/>
                    </a:lnTo>
                    <a:close/>
                  </a:path>
                </a:pathLst>
              </a:custGeom>
              <a:solidFill>
                <a:srgbClr val="3AC6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85D4D6A6-ED0D-9D6E-029B-59A9B8EE01A9}"/>
                </a:ext>
              </a:extLst>
            </p:cNvPr>
            <p:cNvGrpSpPr/>
            <p:nvPr/>
          </p:nvGrpSpPr>
          <p:grpSpPr>
            <a:xfrm>
              <a:off x="5348716" y="2949480"/>
              <a:ext cx="1976995" cy="1935048"/>
              <a:chOff x="5483352" y="3767480"/>
              <a:chExt cx="1225297" cy="1199299"/>
            </a:xfrm>
          </p:grpSpPr>
          <p:grpSp>
            <p:nvGrpSpPr>
              <p:cNvPr id="10" name="Group 9">
                <a:extLst>
                  <a:ext uri="{FF2B5EF4-FFF2-40B4-BE49-F238E27FC236}">
                    <a16:creationId xmlns:a16="http://schemas.microsoft.com/office/drawing/2014/main" id="{D6F1052C-C2C2-BCA8-E27C-844E8EC041ED}"/>
                  </a:ext>
                </a:extLst>
              </p:cNvPr>
              <p:cNvGrpSpPr/>
              <p:nvPr/>
            </p:nvGrpSpPr>
            <p:grpSpPr>
              <a:xfrm>
                <a:off x="5483352" y="3767480"/>
                <a:ext cx="1225297" cy="1199299"/>
                <a:chOff x="5507965" y="2188726"/>
                <a:chExt cx="1225297" cy="1199299"/>
              </a:xfrm>
            </p:grpSpPr>
            <p:sp>
              <p:nvSpPr>
                <p:cNvPr id="14" name="Freeform: Shape 13">
                  <a:extLst>
                    <a:ext uri="{FF2B5EF4-FFF2-40B4-BE49-F238E27FC236}">
                      <a16:creationId xmlns:a16="http://schemas.microsoft.com/office/drawing/2014/main" id="{DB33B5BE-D03C-31A1-E784-0C0153478257}"/>
                    </a:ext>
                  </a:extLst>
                </p:cNvPr>
                <p:cNvSpPr/>
                <p:nvPr/>
              </p:nvSpPr>
              <p:spPr>
                <a:xfrm>
                  <a:off x="5507965" y="2188726"/>
                  <a:ext cx="1225296" cy="827201"/>
                </a:xfrm>
                <a:custGeom>
                  <a:avLst/>
                  <a:gdLst>
                    <a:gd name="connsiteX0" fmla="*/ 615523 w 1225296"/>
                    <a:gd name="connsiteY0" fmla="*/ 0 h 710745"/>
                    <a:gd name="connsiteX1" fmla="*/ 1225296 w 1225296"/>
                    <a:gd name="connsiteY1" fmla="*/ 355372 h 710745"/>
                    <a:gd name="connsiteX2" fmla="*/ 609772 w 1225296"/>
                    <a:gd name="connsiteY2" fmla="*/ 710745 h 710745"/>
                    <a:gd name="connsiteX3" fmla="*/ 0 w 1225296"/>
                    <a:gd name="connsiteY3" fmla="*/ 355372 h 710745"/>
                    <a:gd name="connsiteX0" fmla="*/ 615523 w 1225296"/>
                    <a:gd name="connsiteY0" fmla="*/ 0 h 827201"/>
                    <a:gd name="connsiteX1" fmla="*/ 1225296 w 1225296"/>
                    <a:gd name="connsiteY1" fmla="*/ 355372 h 827201"/>
                    <a:gd name="connsiteX2" fmla="*/ 609772 w 1225296"/>
                    <a:gd name="connsiteY2" fmla="*/ 827201 h 827201"/>
                    <a:gd name="connsiteX3" fmla="*/ 0 w 1225296"/>
                    <a:gd name="connsiteY3" fmla="*/ 355372 h 827201"/>
                    <a:gd name="connsiteX4" fmla="*/ 615523 w 1225296"/>
                    <a:gd name="connsiteY4" fmla="*/ 0 h 827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296" h="827201">
                      <a:moveTo>
                        <a:pt x="615523" y="0"/>
                      </a:moveTo>
                      <a:lnTo>
                        <a:pt x="1225296" y="355372"/>
                      </a:lnTo>
                      <a:lnTo>
                        <a:pt x="609772" y="827201"/>
                      </a:lnTo>
                      <a:lnTo>
                        <a:pt x="0" y="355372"/>
                      </a:lnTo>
                      <a:lnTo>
                        <a:pt x="615523" y="0"/>
                      </a:lnTo>
                      <a:close/>
                    </a:path>
                  </a:pathLst>
                </a:custGeom>
                <a:solidFill>
                  <a:srgbClr val="FBA91E">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5F5303A-7FE7-A414-EC9F-81CD2E2E6F07}"/>
                    </a:ext>
                  </a:extLst>
                </p:cNvPr>
                <p:cNvSpPr/>
                <p:nvPr/>
              </p:nvSpPr>
              <p:spPr>
                <a:xfrm>
                  <a:off x="6120614" y="2544099"/>
                  <a:ext cx="612648" cy="843926"/>
                </a:xfrm>
                <a:custGeom>
                  <a:avLst/>
                  <a:gdLst>
                    <a:gd name="connsiteX0" fmla="*/ 612648 w 612648"/>
                    <a:gd name="connsiteY0" fmla="*/ 0 h 843926"/>
                    <a:gd name="connsiteX1" fmla="*/ 612648 w 612648"/>
                    <a:gd name="connsiteY1" fmla="*/ 493534 h 843926"/>
                    <a:gd name="connsiteX2" fmla="*/ 0 w 612648"/>
                    <a:gd name="connsiteY2" fmla="*/ 843926 h 843926"/>
                    <a:gd name="connsiteX3" fmla="*/ 0 w 612648"/>
                    <a:gd name="connsiteY3" fmla="*/ 350392 h 843926"/>
                  </a:gdLst>
                  <a:ahLst/>
                  <a:cxnLst>
                    <a:cxn ang="0">
                      <a:pos x="connsiteX0" y="connsiteY0"/>
                    </a:cxn>
                    <a:cxn ang="0">
                      <a:pos x="connsiteX1" y="connsiteY1"/>
                    </a:cxn>
                    <a:cxn ang="0">
                      <a:pos x="connsiteX2" y="connsiteY2"/>
                    </a:cxn>
                    <a:cxn ang="0">
                      <a:pos x="connsiteX3" y="connsiteY3"/>
                    </a:cxn>
                  </a:cxnLst>
                  <a:rect l="l" t="t" r="r" b="b"/>
                  <a:pathLst>
                    <a:path w="612648" h="843926">
                      <a:moveTo>
                        <a:pt x="612648" y="0"/>
                      </a:moveTo>
                      <a:lnTo>
                        <a:pt x="612648" y="493534"/>
                      </a:lnTo>
                      <a:lnTo>
                        <a:pt x="0" y="843926"/>
                      </a:lnTo>
                      <a:lnTo>
                        <a:pt x="0" y="350392"/>
                      </a:ln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46BC6CD-AE24-FF15-9C3B-BC958AB90F48}"/>
                    </a:ext>
                  </a:extLst>
                </p:cNvPr>
                <p:cNvSpPr/>
                <p:nvPr/>
              </p:nvSpPr>
              <p:spPr>
                <a:xfrm>
                  <a:off x="5507966" y="2544099"/>
                  <a:ext cx="612648" cy="843926"/>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Lst>
                  <a:ahLst/>
                  <a:cxnLst>
                    <a:cxn ang="0">
                      <a:pos x="connsiteX0" y="connsiteY0"/>
                    </a:cxn>
                    <a:cxn ang="0">
                      <a:pos x="connsiteX1" y="connsiteY1"/>
                    </a:cxn>
                    <a:cxn ang="0">
                      <a:pos x="connsiteX2" y="connsiteY2"/>
                    </a:cxn>
                    <a:cxn ang="0">
                      <a:pos x="connsiteX3" y="connsiteY3"/>
                    </a:cxn>
                  </a:cxnLst>
                  <a:rect l="l" t="t" r="r" b="b"/>
                  <a:pathLst>
                    <a:path w="612648" h="843926">
                      <a:moveTo>
                        <a:pt x="0" y="0"/>
                      </a:moveTo>
                      <a:lnTo>
                        <a:pt x="612648" y="350392"/>
                      </a:lnTo>
                      <a:lnTo>
                        <a:pt x="612648" y="843926"/>
                      </a:lnTo>
                      <a:lnTo>
                        <a:pt x="0" y="493534"/>
                      </a:lnTo>
                      <a:close/>
                    </a:path>
                  </a:pathLst>
                </a:cu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4527CBA-0677-7647-7C03-832C74F6678F}"/>
                  </a:ext>
                </a:extLst>
              </p:cNvPr>
              <p:cNvGrpSpPr/>
              <p:nvPr/>
            </p:nvGrpSpPr>
            <p:grpSpPr>
              <a:xfrm>
                <a:off x="6267575" y="3899374"/>
                <a:ext cx="265610" cy="293300"/>
                <a:chOff x="7334854" y="3940862"/>
                <a:chExt cx="265610" cy="293300"/>
              </a:xfrm>
            </p:grpSpPr>
            <p:sp>
              <p:nvSpPr>
                <p:cNvPr id="12" name="Freeform: Shape 11">
                  <a:extLst>
                    <a:ext uri="{FF2B5EF4-FFF2-40B4-BE49-F238E27FC236}">
                      <a16:creationId xmlns:a16="http://schemas.microsoft.com/office/drawing/2014/main" id="{CF8DEDF4-D7CF-D237-C769-1AD84441C27A}"/>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BA91E">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30937F6-7832-E9D5-6C2C-4507A2CD0DCC}"/>
                    </a:ext>
                  </a:extLst>
                </p:cNvPr>
                <p:cNvSpPr/>
                <p:nvPr/>
              </p:nvSpPr>
              <p:spPr>
                <a:xfrm>
                  <a:off x="7334854" y="3940862"/>
                  <a:ext cx="265610" cy="147017"/>
                </a:xfrm>
                <a:prstGeom prst="ellipse">
                  <a:avLst/>
                </a:prstGeom>
                <a:solidFill>
                  <a:srgbClr val="FBA91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7" name="Group 16">
              <a:extLst>
                <a:ext uri="{FF2B5EF4-FFF2-40B4-BE49-F238E27FC236}">
                  <a16:creationId xmlns:a16="http://schemas.microsoft.com/office/drawing/2014/main" id="{F1893024-A72B-0A77-988A-DAA0786D57DE}"/>
                </a:ext>
              </a:extLst>
            </p:cNvPr>
            <p:cNvGrpSpPr/>
            <p:nvPr/>
          </p:nvGrpSpPr>
          <p:grpSpPr>
            <a:xfrm>
              <a:off x="4866289" y="2429225"/>
              <a:ext cx="1976995" cy="1935048"/>
              <a:chOff x="5507965" y="2188726"/>
              <a:chExt cx="1225297" cy="1199299"/>
            </a:xfrm>
          </p:grpSpPr>
          <p:sp>
            <p:nvSpPr>
              <p:cNvPr id="18" name="Freeform: Shape 17">
                <a:extLst>
                  <a:ext uri="{FF2B5EF4-FFF2-40B4-BE49-F238E27FC236}">
                    <a16:creationId xmlns:a16="http://schemas.microsoft.com/office/drawing/2014/main" id="{20A850B3-67ED-5595-FFE3-7828F7EA3BAA}"/>
                  </a:ext>
                </a:extLst>
              </p:cNvPr>
              <p:cNvSpPr/>
              <p:nvPr/>
            </p:nvSpPr>
            <p:spPr>
              <a:xfrm>
                <a:off x="5507965" y="2188726"/>
                <a:ext cx="1225296" cy="827201"/>
              </a:xfrm>
              <a:custGeom>
                <a:avLst/>
                <a:gdLst>
                  <a:gd name="connsiteX0" fmla="*/ 615523 w 1225296"/>
                  <a:gd name="connsiteY0" fmla="*/ 0 h 710745"/>
                  <a:gd name="connsiteX1" fmla="*/ 1225296 w 1225296"/>
                  <a:gd name="connsiteY1" fmla="*/ 355372 h 710745"/>
                  <a:gd name="connsiteX2" fmla="*/ 609772 w 1225296"/>
                  <a:gd name="connsiteY2" fmla="*/ 710745 h 710745"/>
                  <a:gd name="connsiteX3" fmla="*/ 0 w 1225296"/>
                  <a:gd name="connsiteY3" fmla="*/ 355372 h 710745"/>
                  <a:gd name="connsiteX0" fmla="*/ 615523 w 1225296"/>
                  <a:gd name="connsiteY0" fmla="*/ 0 h 827201"/>
                  <a:gd name="connsiteX1" fmla="*/ 1225296 w 1225296"/>
                  <a:gd name="connsiteY1" fmla="*/ 355372 h 827201"/>
                  <a:gd name="connsiteX2" fmla="*/ 609772 w 1225296"/>
                  <a:gd name="connsiteY2" fmla="*/ 827201 h 827201"/>
                  <a:gd name="connsiteX3" fmla="*/ 0 w 1225296"/>
                  <a:gd name="connsiteY3" fmla="*/ 355372 h 827201"/>
                  <a:gd name="connsiteX4" fmla="*/ 615523 w 1225296"/>
                  <a:gd name="connsiteY4" fmla="*/ 0 h 827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296" h="827201">
                    <a:moveTo>
                      <a:pt x="615523" y="0"/>
                    </a:moveTo>
                    <a:lnTo>
                      <a:pt x="1225296" y="355372"/>
                    </a:lnTo>
                    <a:lnTo>
                      <a:pt x="609772" y="827201"/>
                    </a:lnTo>
                    <a:lnTo>
                      <a:pt x="0" y="355372"/>
                    </a:lnTo>
                    <a:lnTo>
                      <a:pt x="615523" y="0"/>
                    </a:lnTo>
                    <a:close/>
                  </a:path>
                </a:pathLst>
              </a:custGeom>
              <a:solidFill>
                <a:srgbClr val="6EA56C">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DBAD9B4-0CCE-48B6-552A-EA4DC968EC70}"/>
                  </a:ext>
                </a:extLst>
              </p:cNvPr>
              <p:cNvSpPr/>
              <p:nvPr/>
            </p:nvSpPr>
            <p:spPr>
              <a:xfrm>
                <a:off x="6120614" y="2544099"/>
                <a:ext cx="612648" cy="843926"/>
              </a:xfrm>
              <a:custGeom>
                <a:avLst/>
                <a:gdLst>
                  <a:gd name="connsiteX0" fmla="*/ 612648 w 612648"/>
                  <a:gd name="connsiteY0" fmla="*/ 0 h 843926"/>
                  <a:gd name="connsiteX1" fmla="*/ 612648 w 612648"/>
                  <a:gd name="connsiteY1" fmla="*/ 493534 h 843926"/>
                  <a:gd name="connsiteX2" fmla="*/ 0 w 612648"/>
                  <a:gd name="connsiteY2" fmla="*/ 843926 h 843926"/>
                  <a:gd name="connsiteX3" fmla="*/ 0 w 612648"/>
                  <a:gd name="connsiteY3" fmla="*/ 350392 h 843926"/>
                </a:gdLst>
                <a:ahLst/>
                <a:cxnLst>
                  <a:cxn ang="0">
                    <a:pos x="connsiteX0" y="connsiteY0"/>
                  </a:cxn>
                  <a:cxn ang="0">
                    <a:pos x="connsiteX1" y="connsiteY1"/>
                  </a:cxn>
                  <a:cxn ang="0">
                    <a:pos x="connsiteX2" y="connsiteY2"/>
                  </a:cxn>
                  <a:cxn ang="0">
                    <a:pos x="connsiteX3" y="connsiteY3"/>
                  </a:cxn>
                </a:cxnLst>
                <a:rect l="l" t="t" r="r" b="b"/>
                <a:pathLst>
                  <a:path w="612648" h="843926">
                    <a:moveTo>
                      <a:pt x="612648" y="0"/>
                    </a:moveTo>
                    <a:lnTo>
                      <a:pt x="612648" y="493534"/>
                    </a:lnTo>
                    <a:lnTo>
                      <a:pt x="0" y="843926"/>
                    </a:lnTo>
                    <a:lnTo>
                      <a:pt x="0" y="350392"/>
                    </a:ln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C327B1D-D585-9A50-2449-A57698C0FA92}"/>
                  </a:ext>
                </a:extLst>
              </p:cNvPr>
              <p:cNvSpPr/>
              <p:nvPr/>
            </p:nvSpPr>
            <p:spPr>
              <a:xfrm>
                <a:off x="5507966" y="2544099"/>
                <a:ext cx="612648" cy="843926"/>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Lst>
                <a:ahLst/>
                <a:cxnLst>
                  <a:cxn ang="0">
                    <a:pos x="connsiteX0" y="connsiteY0"/>
                  </a:cxn>
                  <a:cxn ang="0">
                    <a:pos x="connsiteX1" y="connsiteY1"/>
                  </a:cxn>
                  <a:cxn ang="0">
                    <a:pos x="connsiteX2" y="connsiteY2"/>
                  </a:cxn>
                  <a:cxn ang="0">
                    <a:pos x="connsiteX3" y="connsiteY3"/>
                  </a:cxn>
                </a:cxnLst>
                <a:rect l="l" t="t" r="r" b="b"/>
                <a:pathLst>
                  <a:path w="612648" h="843926">
                    <a:moveTo>
                      <a:pt x="0" y="0"/>
                    </a:moveTo>
                    <a:lnTo>
                      <a:pt x="612648" y="350392"/>
                    </a:lnTo>
                    <a:lnTo>
                      <a:pt x="612648" y="843926"/>
                    </a:lnTo>
                    <a:lnTo>
                      <a:pt x="0" y="493534"/>
                    </a:lnTo>
                    <a:close/>
                  </a:path>
                </a:pathLst>
              </a:cu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50552D56-4134-4B67-2C7C-72BD24D3DECA}"/>
                </a:ext>
              </a:extLst>
            </p:cNvPr>
            <p:cNvGrpSpPr/>
            <p:nvPr/>
          </p:nvGrpSpPr>
          <p:grpSpPr>
            <a:xfrm>
              <a:off x="5348716" y="1291433"/>
              <a:ext cx="1976995" cy="1998090"/>
              <a:chOff x="5483352" y="3728408"/>
              <a:chExt cx="1225297" cy="1238371"/>
            </a:xfrm>
          </p:grpSpPr>
          <p:grpSp>
            <p:nvGrpSpPr>
              <p:cNvPr id="22" name="Group 21">
                <a:extLst>
                  <a:ext uri="{FF2B5EF4-FFF2-40B4-BE49-F238E27FC236}">
                    <a16:creationId xmlns:a16="http://schemas.microsoft.com/office/drawing/2014/main" id="{6C758D58-7A13-7BFD-71E5-F1231D98F56E}"/>
                  </a:ext>
                </a:extLst>
              </p:cNvPr>
              <p:cNvGrpSpPr/>
              <p:nvPr/>
            </p:nvGrpSpPr>
            <p:grpSpPr>
              <a:xfrm>
                <a:off x="5483352" y="3767480"/>
                <a:ext cx="1225297" cy="1199299"/>
                <a:chOff x="5507965" y="2188726"/>
                <a:chExt cx="1225297" cy="1199299"/>
              </a:xfrm>
            </p:grpSpPr>
            <p:sp>
              <p:nvSpPr>
                <p:cNvPr id="35" name="Freeform: Shape 34">
                  <a:extLst>
                    <a:ext uri="{FF2B5EF4-FFF2-40B4-BE49-F238E27FC236}">
                      <a16:creationId xmlns:a16="http://schemas.microsoft.com/office/drawing/2014/main" id="{0CF6417A-303A-928B-506E-5352F92C64D6}"/>
                    </a:ext>
                  </a:extLst>
                </p:cNvPr>
                <p:cNvSpPr/>
                <p:nvPr/>
              </p:nvSpPr>
              <p:spPr>
                <a:xfrm>
                  <a:off x="5507965" y="2188726"/>
                  <a:ext cx="1225296" cy="827201"/>
                </a:xfrm>
                <a:custGeom>
                  <a:avLst/>
                  <a:gdLst>
                    <a:gd name="connsiteX0" fmla="*/ 615523 w 1225296"/>
                    <a:gd name="connsiteY0" fmla="*/ 0 h 710745"/>
                    <a:gd name="connsiteX1" fmla="*/ 1225296 w 1225296"/>
                    <a:gd name="connsiteY1" fmla="*/ 355372 h 710745"/>
                    <a:gd name="connsiteX2" fmla="*/ 609772 w 1225296"/>
                    <a:gd name="connsiteY2" fmla="*/ 710745 h 710745"/>
                    <a:gd name="connsiteX3" fmla="*/ 0 w 1225296"/>
                    <a:gd name="connsiteY3" fmla="*/ 355372 h 710745"/>
                    <a:gd name="connsiteX0" fmla="*/ 615523 w 1225296"/>
                    <a:gd name="connsiteY0" fmla="*/ 0 h 827201"/>
                    <a:gd name="connsiteX1" fmla="*/ 1225296 w 1225296"/>
                    <a:gd name="connsiteY1" fmla="*/ 355372 h 827201"/>
                    <a:gd name="connsiteX2" fmla="*/ 609772 w 1225296"/>
                    <a:gd name="connsiteY2" fmla="*/ 827201 h 827201"/>
                    <a:gd name="connsiteX3" fmla="*/ 0 w 1225296"/>
                    <a:gd name="connsiteY3" fmla="*/ 355372 h 827201"/>
                    <a:gd name="connsiteX4" fmla="*/ 615523 w 1225296"/>
                    <a:gd name="connsiteY4" fmla="*/ 0 h 827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296" h="827201">
                      <a:moveTo>
                        <a:pt x="615523" y="0"/>
                      </a:moveTo>
                      <a:lnTo>
                        <a:pt x="1225296" y="355372"/>
                      </a:lnTo>
                      <a:lnTo>
                        <a:pt x="609772" y="827201"/>
                      </a:lnTo>
                      <a:lnTo>
                        <a:pt x="0" y="355372"/>
                      </a:lnTo>
                      <a:lnTo>
                        <a:pt x="615523" y="0"/>
                      </a:lnTo>
                      <a:close/>
                    </a:path>
                  </a:pathLst>
                </a:custGeom>
                <a:solidFill>
                  <a:srgbClr val="F15F47">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C40547D7-433A-76DD-8BBD-B1953CEAF144}"/>
                    </a:ext>
                  </a:extLst>
                </p:cNvPr>
                <p:cNvSpPr/>
                <p:nvPr/>
              </p:nvSpPr>
              <p:spPr>
                <a:xfrm>
                  <a:off x="6120614" y="2544099"/>
                  <a:ext cx="612648" cy="843926"/>
                </a:xfrm>
                <a:custGeom>
                  <a:avLst/>
                  <a:gdLst>
                    <a:gd name="connsiteX0" fmla="*/ 612648 w 612648"/>
                    <a:gd name="connsiteY0" fmla="*/ 0 h 843926"/>
                    <a:gd name="connsiteX1" fmla="*/ 612648 w 612648"/>
                    <a:gd name="connsiteY1" fmla="*/ 493534 h 843926"/>
                    <a:gd name="connsiteX2" fmla="*/ 0 w 612648"/>
                    <a:gd name="connsiteY2" fmla="*/ 843926 h 843926"/>
                    <a:gd name="connsiteX3" fmla="*/ 0 w 612648"/>
                    <a:gd name="connsiteY3" fmla="*/ 350392 h 843926"/>
                  </a:gdLst>
                  <a:ahLst/>
                  <a:cxnLst>
                    <a:cxn ang="0">
                      <a:pos x="connsiteX0" y="connsiteY0"/>
                    </a:cxn>
                    <a:cxn ang="0">
                      <a:pos x="connsiteX1" y="connsiteY1"/>
                    </a:cxn>
                    <a:cxn ang="0">
                      <a:pos x="connsiteX2" y="connsiteY2"/>
                    </a:cxn>
                    <a:cxn ang="0">
                      <a:pos x="connsiteX3" y="connsiteY3"/>
                    </a:cxn>
                  </a:cxnLst>
                  <a:rect l="l" t="t" r="r" b="b"/>
                  <a:pathLst>
                    <a:path w="612648" h="843926">
                      <a:moveTo>
                        <a:pt x="612648" y="0"/>
                      </a:moveTo>
                      <a:lnTo>
                        <a:pt x="612648" y="493534"/>
                      </a:lnTo>
                      <a:lnTo>
                        <a:pt x="0" y="843926"/>
                      </a:lnTo>
                      <a:lnTo>
                        <a:pt x="0" y="350392"/>
                      </a:ln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173EBDAF-12A2-AFB4-133A-0FAE1A4A0130}"/>
                    </a:ext>
                  </a:extLst>
                </p:cNvPr>
                <p:cNvSpPr/>
                <p:nvPr/>
              </p:nvSpPr>
              <p:spPr>
                <a:xfrm>
                  <a:off x="5507966" y="2544099"/>
                  <a:ext cx="612648" cy="843926"/>
                </a:xfrm>
                <a:custGeom>
                  <a:avLst/>
                  <a:gdLst>
                    <a:gd name="connsiteX0" fmla="*/ 0 w 612648"/>
                    <a:gd name="connsiteY0" fmla="*/ 0 h 843926"/>
                    <a:gd name="connsiteX1" fmla="*/ 612648 w 612648"/>
                    <a:gd name="connsiteY1" fmla="*/ 350392 h 843926"/>
                    <a:gd name="connsiteX2" fmla="*/ 612648 w 612648"/>
                    <a:gd name="connsiteY2" fmla="*/ 843926 h 843926"/>
                    <a:gd name="connsiteX3" fmla="*/ 0 w 612648"/>
                    <a:gd name="connsiteY3" fmla="*/ 493534 h 843926"/>
                  </a:gdLst>
                  <a:ahLst/>
                  <a:cxnLst>
                    <a:cxn ang="0">
                      <a:pos x="connsiteX0" y="connsiteY0"/>
                    </a:cxn>
                    <a:cxn ang="0">
                      <a:pos x="connsiteX1" y="connsiteY1"/>
                    </a:cxn>
                    <a:cxn ang="0">
                      <a:pos x="connsiteX2" y="connsiteY2"/>
                    </a:cxn>
                    <a:cxn ang="0">
                      <a:pos x="connsiteX3" y="connsiteY3"/>
                    </a:cxn>
                  </a:cxnLst>
                  <a:rect l="l" t="t" r="r" b="b"/>
                  <a:pathLst>
                    <a:path w="612648" h="843926">
                      <a:moveTo>
                        <a:pt x="0" y="0"/>
                      </a:moveTo>
                      <a:lnTo>
                        <a:pt x="612648" y="350392"/>
                      </a:lnTo>
                      <a:lnTo>
                        <a:pt x="612648" y="843926"/>
                      </a:lnTo>
                      <a:lnTo>
                        <a:pt x="0" y="493534"/>
                      </a:lnTo>
                      <a:close/>
                    </a:path>
                  </a:pathLst>
                </a:cu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496C7208-6A14-F003-5152-75C4B509B025}"/>
                  </a:ext>
                </a:extLst>
              </p:cNvPr>
              <p:cNvGrpSpPr/>
              <p:nvPr/>
            </p:nvGrpSpPr>
            <p:grpSpPr>
              <a:xfrm>
                <a:off x="6267575" y="3899374"/>
                <a:ext cx="265610" cy="293300"/>
                <a:chOff x="7334854" y="3940862"/>
                <a:chExt cx="265610" cy="293300"/>
              </a:xfrm>
            </p:grpSpPr>
            <p:sp>
              <p:nvSpPr>
                <p:cNvPr id="33" name="Freeform: Shape 32">
                  <a:extLst>
                    <a:ext uri="{FF2B5EF4-FFF2-40B4-BE49-F238E27FC236}">
                      <a16:creationId xmlns:a16="http://schemas.microsoft.com/office/drawing/2014/main" id="{08EBEE6E-5763-DC84-09FD-3C507A4D0F28}"/>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7475F629-3E15-E3FD-FA56-498FD9E1BBF0}"/>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2E1EF7B1-9D57-CE4E-E406-5D6A81227D25}"/>
                  </a:ext>
                </a:extLst>
              </p:cNvPr>
              <p:cNvGrpSpPr/>
              <p:nvPr/>
            </p:nvGrpSpPr>
            <p:grpSpPr>
              <a:xfrm>
                <a:off x="5963195" y="3728408"/>
                <a:ext cx="265610" cy="293300"/>
                <a:chOff x="7334854" y="3940862"/>
                <a:chExt cx="265610" cy="293300"/>
              </a:xfrm>
            </p:grpSpPr>
            <p:sp>
              <p:nvSpPr>
                <p:cNvPr id="31" name="Freeform: Shape 30">
                  <a:extLst>
                    <a:ext uri="{FF2B5EF4-FFF2-40B4-BE49-F238E27FC236}">
                      <a16:creationId xmlns:a16="http://schemas.microsoft.com/office/drawing/2014/main" id="{736C8681-FA00-D0EA-91ED-5B8069DBF21E}"/>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43D7858-D806-13F6-914D-05A0D2B2FC0F}"/>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58487E1D-CBAF-A90F-5EA0-8111782D9970}"/>
                  </a:ext>
                </a:extLst>
              </p:cNvPr>
              <p:cNvGrpSpPr/>
              <p:nvPr/>
            </p:nvGrpSpPr>
            <p:grpSpPr>
              <a:xfrm>
                <a:off x="5963195" y="4049852"/>
                <a:ext cx="265610" cy="293300"/>
                <a:chOff x="7334854" y="3940862"/>
                <a:chExt cx="265610" cy="293300"/>
              </a:xfrm>
            </p:grpSpPr>
            <p:sp>
              <p:nvSpPr>
                <p:cNvPr id="29" name="Freeform: Shape 28">
                  <a:extLst>
                    <a:ext uri="{FF2B5EF4-FFF2-40B4-BE49-F238E27FC236}">
                      <a16:creationId xmlns:a16="http://schemas.microsoft.com/office/drawing/2014/main" id="{E7D11678-52FF-BC09-E0D7-01F09BE60C3D}"/>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3A26287A-D15E-FDD4-99C1-63F4A4C0A136}"/>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4C33DFA9-3FB8-DFB6-324F-E855FCCC2133}"/>
                  </a:ext>
                </a:extLst>
              </p:cNvPr>
              <p:cNvGrpSpPr/>
              <p:nvPr/>
            </p:nvGrpSpPr>
            <p:grpSpPr>
              <a:xfrm>
                <a:off x="5658816" y="3899374"/>
                <a:ext cx="265610" cy="293300"/>
                <a:chOff x="7334854" y="3940862"/>
                <a:chExt cx="265610" cy="293300"/>
              </a:xfrm>
            </p:grpSpPr>
            <p:sp>
              <p:nvSpPr>
                <p:cNvPr id="27" name="Freeform: Shape 26">
                  <a:extLst>
                    <a:ext uri="{FF2B5EF4-FFF2-40B4-BE49-F238E27FC236}">
                      <a16:creationId xmlns:a16="http://schemas.microsoft.com/office/drawing/2014/main" id="{99EF2385-DD63-C74F-F6EB-2BEB5BFA9B79}"/>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F15F47">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C98234F5-A1AF-0330-F6BC-1B8F80D1D9DE}"/>
                    </a:ext>
                  </a:extLst>
                </p:cNvPr>
                <p:cNvSpPr/>
                <p:nvPr/>
              </p:nvSpPr>
              <p:spPr>
                <a:xfrm>
                  <a:off x="7334854" y="3940862"/>
                  <a:ext cx="265610" cy="147017"/>
                </a:xfrm>
                <a:prstGeom prst="ellipse">
                  <a:avLst/>
                </a:prstGeom>
                <a:solidFill>
                  <a:srgbClr val="F15F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1997A04B-23A8-4A04-C459-E6F05E3FD654}"/>
                </a:ext>
              </a:extLst>
            </p:cNvPr>
            <p:cNvGrpSpPr/>
            <p:nvPr/>
          </p:nvGrpSpPr>
          <p:grpSpPr>
            <a:xfrm>
              <a:off x="5640507" y="2884827"/>
              <a:ext cx="428557" cy="473234"/>
              <a:chOff x="7334854" y="3940862"/>
              <a:chExt cx="265610" cy="293300"/>
            </a:xfrm>
          </p:grpSpPr>
          <p:sp>
            <p:nvSpPr>
              <p:cNvPr id="39" name="Freeform: Shape 38">
                <a:extLst>
                  <a:ext uri="{FF2B5EF4-FFF2-40B4-BE49-F238E27FC236}">
                    <a16:creationId xmlns:a16="http://schemas.microsoft.com/office/drawing/2014/main" id="{B4A149F9-A4EA-5CE3-AA43-33F917658172}"/>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8AA6324A-3A41-245B-38BC-F28A113C6AC1}"/>
                  </a:ext>
                </a:extLst>
              </p:cNvPr>
              <p:cNvSpPr/>
              <p:nvPr/>
            </p:nvSpPr>
            <p:spPr>
              <a:xfrm>
                <a:off x="7334854" y="3940862"/>
                <a:ext cx="265610" cy="147017"/>
              </a:xfrm>
              <a:prstGeom prst="ellipse">
                <a:avLst/>
              </a:pr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6A797B22-A8EB-657A-9DBE-6BBF39027DF8}"/>
                </a:ext>
              </a:extLst>
            </p:cNvPr>
            <p:cNvGrpSpPr/>
            <p:nvPr/>
          </p:nvGrpSpPr>
          <p:grpSpPr>
            <a:xfrm>
              <a:off x="5149397" y="2642034"/>
              <a:ext cx="428557" cy="473234"/>
              <a:chOff x="7334854" y="3940862"/>
              <a:chExt cx="265610" cy="293300"/>
            </a:xfrm>
          </p:grpSpPr>
          <p:sp>
            <p:nvSpPr>
              <p:cNvPr id="42" name="Freeform: Shape 41">
                <a:extLst>
                  <a:ext uri="{FF2B5EF4-FFF2-40B4-BE49-F238E27FC236}">
                    <a16:creationId xmlns:a16="http://schemas.microsoft.com/office/drawing/2014/main" id="{F966704F-2DBF-F579-A538-F4417FFAA6BB}"/>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6EA56C">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68E5208-8AE7-AA40-E9FD-F3B98EFED152}"/>
                  </a:ext>
                </a:extLst>
              </p:cNvPr>
              <p:cNvSpPr/>
              <p:nvPr/>
            </p:nvSpPr>
            <p:spPr>
              <a:xfrm>
                <a:off x="7334854" y="3940862"/>
                <a:ext cx="265610" cy="147017"/>
              </a:xfrm>
              <a:prstGeom prst="ellipse">
                <a:avLst/>
              </a:prstGeom>
              <a:solidFill>
                <a:srgbClr val="6EA56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03C9966C-D2E9-7975-9BC9-4EE826D962F5}"/>
                </a:ext>
              </a:extLst>
            </p:cNvPr>
            <p:cNvGrpSpPr/>
            <p:nvPr/>
          </p:nvGrpSpPr>
          <p:grpSpPr>
            <a:xfrm>
              <a:off x="5642741" y="4477418"/>
              <a:ext cx="428557" cy="473234"/>
              <a:chOff x="7334854" y="3940862"/>
              <a:chExt cx="265610" cy="293300"/>
            </a:xfrm>
          </p:grpSpPr>
          <p:sp>
            <p:nvSpPr>
              <p:cNvPr id="45" name="Freeform: Shape 44">
                <a:extLst>
                  <a:ext uri="{FF2B5EF4-FFF2-40B4-BE49-F238E27FC236}">
                    <a16:creationId xmlns:a16="http://schemas.microsoft.com/office/drawing/2014/main" id="{38F9798F-709D-03CF-31AD-24DB49A2A544}"/>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3AC6E1">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9927E688-C9A8-A5D6-8E87-6248A25CD48E}"/>
                  </a:ext>
                </a:extLst>
              </p:cNvPr>
              <p:cNvSpPr/>
              <p:nvPr/>
            </p:nvSpPr>
            <p:spPr>
              <a:xfrm>
                <a:off x="7334854" y="3940862"/>
                <a:ext cx="265610" cy="147017"/>
              </a:xfrm>
              <a:prstGeom prst="ellipse">
                <a:avLst/>
              </a:prstGeom>
              <a:solidFill>
                <a:srgbClr val="3AC6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743CBCDC-986A-9436-6E26-0C4438114BF2}"/>
                </a:ext>
              </a:extLst>
            </p:cNvPr>
            <p:cNvGrpSpPr/>
            <p:nvPr/>
          </p:nvGrpSpPr>
          <p:grpSpPr>
            <a:xfrm>
              <a:off x="5151631" y="4234625"/>
              <a:ext cx="428557" cy="473234"/>
              <a:chOff x="7334854" y="3940862"/>
              <a:chExt cx="265610" cy="293300"/>
            </a:xfrm>
          </p:grpSpPr>
          <p:sp>
            <p:nvSpPr>
              <p:cNvPr id="48" name="Freeform: Shape 47">
                <a:extLst>
                  <a:ext uri="{FF2B5EF4-FFF2-40B4-BE49-F238E27FC236}">
                    <a16:creationId xmlns:a16="http://schemas.microsoft.com/office/drawing/2014/main" id="{1B34DB9D-7E77-58B1-1692-6E0D98F345EE}"/>
                  </a:ext>
                </a:extLst>
              </p:cNvPr>
              <p:cNvSpPr/>
              <p:nvPr/>
            </p:nvSpPr>
            <p:spPr>
              <a:xfrm>
                <a:off x="7334854" y="3941597"/>
                <a:ext cx="265610" cy="292565"/>
              </a:xfrm>
              <a:custGeom>
                <a:avLst/>
                <a:gdLst>
                  <a:gd name="connsiteX0" fmla="*/ 132805 w 265610"/>
                  <a:gd name="connsiteY0" fmla="*/ 0 h 292565"/>
                  <a:gd name="connsiteX1" fmla="*/ 265610 w 265610"/>
                  <a:gd name="connsiteY1" fmla="*/ 73141 h 292565"/>
                  <a:gd name="connsiteX2" fmla="*/ 265610 w 265610"/>
                  <a:gd name="connsiteY2" fmla="*/ 219424 h 292565"/>
                  <a:gd name="connsiteX3" fmla="*/ 132805 w 265610"/>
                  <a:gd name="connsiteY3" fmla="*/ 292565 h 292565"/>
                  <a:gd name="connsiteX4" fmla="*/ 0 w 265610"/>
                  <a:gd name="connsiteY4" fmla="*/ 219424 h 292565"/>
                  <a:gd name="connsiteX5" fmla="*/ 0 w 265610"/>
                  <a:gd name="connsiteY5" fmla="*/ 73141 h 292565"/>
                  <a:gd name="connsiteX6" fmla="*/ 132805 w 265610"/>
                  <a:gd name="connsiteY6" fmla="*/ 0 h 2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610" h="292565">
                    <a:moveTo>
                      <a:pt x="132805" y="0"/>
                    </a:moveTo>
                    <a:cubicBezTo>
                      <a:pt x="206151" y="0"/>
                      <a:pt x="265610" y="32746"/>
                      <a:pt x="265610" y="73141"/>
                    </a:cubicBezTo>
                    <a:lnTo>
                      <a:pt x="265610" y="219424"/>
                    </a:lnTo>
                    <a:cubicBezTo>
                      <a:pt x="265610" y="259819"/>
                      <a:pt x="206151" y="292565"/>
                      <a:pt x="132805" y="292565"/>
                    </a:cubicBezTo>
                    <a:cubicBezTo>
                      <a:pt x="59459" y="292565"/>
                      <a:pt x="0" y="259819"/>
                      <a:pt x="0" y="219424"/>
                    </a:cubicBezTo>
                    <a:lnTo>
                      <a:pt x="0" y="73141"/>
                    </a:lnTo>
                    <a:cubicBezTo>
                      <a:pt x="0" y="32746"/>
                      <a:pt x="59459" y="0"/>
                      <a:pt x="132805" y="0"/>
                    </a:cubicBezTo>
                    <a:close/>
                  </a:path>
                </a:pathLst>
              </a:custGeom>
              <a:solidFill>
                <a:srgbClr val="3AC6E1">
                  <a:lumMod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584E1CFF-6FA7-929A-1482-EF8EB3CFADC0}"/>
                  </a:ext>
                </a:extLst>
              </p:cNvPr>
              <p:cNvSpPr/>
              <p:nvPr/>
            </p:nvSpPr>
            <p:spPr>
              <a:xfrm>
                <a:off x="7334854" y="3940862"/>
                <a:ext cx="265610" cy="147017"/>
              </a:xfrm>
              <a:prstGeom prst="ellipse">
                <a:avLst/>
              </a:prstGeom>
              <a:solidFill>
                <a:srgbClr val="3AC6E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73CB8D8F-B12B-D6A8-BE6C-CF709BB3A637}"/>
                </a:ext>
              </a:extLst>
            </p:cNvPr>
            <p:cNvGrpSpPr/>
            <p:nvPr/>
          </p:nvGrpSpPr>
          <p:grpSpPr>
            <a:xfrm flipH="1">
              <a:off x="8856369" y="3537907"/>
              <a:ext cx="2925322" cy="1019227"/>
              <a:chOff x="5913578" y="4041929"/>
              <a:chExt cx="2926080" cy="1019227"/>
            </a:xfrm>
          </p:grpSpPr>
          <p:sp>
            <p:nvSpPr>
              <p:cNvPr id="51" name="TextBox 50">
                <a:extLst>
                  <a:ext uri="{FF2B5EF4-FFF2-40B4-BE49-F238E27FC236}">
                    <a16:creationId xmlns:a16="http://schemas.microsoft.com/office/drawing/2014/main" id="{F87A6BFD-E4AD-0121-8FA5-7725D8F7B613}"/>
                  </a:ext>
                </a:extLst>
              </p:cNvPr>
              <p:cNvSpPr txBox="1"/>
              <p:nvPr/>
            </p:nvSpPr>
            <p:spPr>
              <a:xfrm>
                <a:off x="5913578" y="4041929"/>
                <a:ext cx="2926080" cy="461665"/>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FBA91E"/>
                    </a:solidFill>
                    <a:latin typeface="Hacen Samra" panose="02000000000000000000" pitchFamily="2" charset="-78"/>
                    <a:cs typeface="Hacen Samra" panose="02000000000000000000" pitchFamily="2" charset="-78"/>
                  </a:rPr>
                  <a:t>من 3 إلى 5 ساعات</a:t>
                </a:r>
                <a:endParaRPr lang="en-US" sz="2400" dirty="0">
                  <a:solidFill>
                    <a:srgbClr val="FBA91E"/>
                  </a:solidFill>
                  <a:latin typeface="Hacen Samra" panose="02000000000000000000" pitchFamily="2" charset="-78"/>
                  <a:cs typeface="Hacen Samra" panose="02000000000000000000" pitchFamily="2" charset="-78"/>
                </a:endParaRPr>
              </a:p>
            </p:txBody>
          </p:sp>
          <p:sp>
            <p:nvSpPr>
              <p:cNvPr id="52" name="TextBox 51">
                <a:extLst>
                  <a:ext uri="{FF2B5EF4-FFF2-40B4-BE49-F238E27FC236}">
                    <a16:creationId xmlns:a16="http://schemas.microsoft.com/office/drawing/2014/main" id="{68EA5E45-1B04-A3A5-5502-FB638AE2F4A3}"/>
                  </a:ext>
                </a:extLst>
              </p:cNvPr>
              <p:cNvSpPr txBox="1"/>
              <p:nvPr/>
            </p:nvSpPr>
            <p:spPr>
              <a:xfrm>
                <a:off x="5913578" y="4414825"/>
                <a:ext cx="2926080" cy="646331"/>
              </a:xfrm>
              <a:prstGeom prst="rect">
                <a:avLst/>
              </a:prstGeom>
              <a:noFill/>
            </p:spPr>
            <p:txBody>
              <a:bodyPr wrap="square" lIns="0" rIns="0" rtlCol="0" anchor="t">
                <a:spAutoFit/>
              </a:bodyPr>
              <a:lstStyle/>
              <a:p>
                <a:pPr lvl="0" algn="ctr">
                  <a:lnSpc>
                    <a:spcPts val="2100"/>
                  </a:lnSpc>
                  <a:defRPr/>
                </a:pPr>
                <a:r>
                  <a:rPr lang="ar-SA" dirty="0">
                    <a:solidFill>
                      <a:srgbClr val="322E2C"/>
                    </a:solidFill>
                    <a:latin typeface="Al Qabas Bold" panose="00000800000000000000" pitchFamily="2" charset="-78"/>
                    <a:cs typeface="Al Qabas Bold" panose="00000800000000000000" pitchFamily="2" charset="-78"/>
                  </a:rPr>
                  <a:t>178</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من الطلاب </a:t>
                </a:r>
              </a:p>
              <a:p>
                <a:pPr lvl="0" algn="ctr">
                  <a:lnSpc>
                    <a:spcPts val="2100"/>
                  </a:lnSpc>
                  <a:defRPr/>
                </a:pP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بنسبة </a:t>
                </a:r>
                <a:r>
                  <a:rPr lang="ar-SA" dirty="0">
                    <a:solidFill>
                      <a:srgbClr val="322E2C"/>
                    </a:solidFill>
                    <a:latin typeface="Al Qabas Bold" panose="00000800000000000000" pitchFamily="2" charset="-78"/>
                    <a:cs typeface="Al Qabas Bold" panose="00000800000000000000" pitchFamily="2" charset="-78"/>
                  </a:rPr>
                  <a:t>13.53</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a:t>
                </a:r>
                <a:endParaRPr kumimoji="0" lang="en-US" sz="1600" b="0" i="0" u="none" strike="noStrike" kern="1200" cap="none" spc="0" normalizeH="0" baseline="0" noProof="0" dirty="0">
                  <a:ln>
                    <a:noFill/>
                  </a:ln>
                  <a:solidFill>
                    <a:srgbClr val="322E2C"/>
                  </a:solidFill>
                  <a:effectLst/>
                  <a:uLnTx/>
                  <a:uFillTx/>
                  <a:latin typeface="Al Qabas Bold" panose="00000800000000000000" pitchFamily="2" charset="-78"/>
                  <a:ea typeface="Arial" panose="020B0604020202020204" pitchFamily="34" charset="0"/>
                  <a:cs typeface="Al Qabas Bold" panose="00000800000000000000" pitchFamily="2" charset="-78"/>
                </a:endParaRPr>
              </a:p>
            </p:txBody>
          </p:sp>
        </p:grpSp>
        <p:grpSp>
          <p:nvGrpSpPr>
            <p:cNvPr id="53" name="Group 52">
              <a:extLst>
                <a:ext uri="{FF2B5EF4-FFF2-40B4-BE49-F238E27FC236}">
                  <a16:creationId xmlns:a16="http://schemas.microsoft.com/office/drawing/2014/main" id="{A30039C7-8B93-79F5-D06E-2C8B7FB69768}"/>
                </a:ext>
              </a:extLst>
            </p:cNvPr>
            <p:cNvGrpSpPr/>
            <p:nvPr/>
          </p:nvGrpSpPr>
          <p:grpSpPr>
            <a:xfrm flipH="1">
              <a:off x="410310" y="2634775"/>
              <a:ext cx="2925322" cy="1003838"/>
              <a:chOff x="6691143" y="2953404"/>
              <a:chExt cx="2926080" cy="1003838"/>
            </a:xfrm>
          </p:grpSpPr>
          <p:sp>
            <p:nvSpPr>
              <p:cNvPr id="54" name="TextBox 53">
                <a:extLst>
                  <a:ext uri="{FF2B5EF4-FFF2-40B4-BE49-F238E27FC236}">
                    <a16:creationId xmlns:a16="http://schemas.microsoft.com/office/drawing/2014/main" id="{956622CB-F621-52A5-4BDE-8BB774514250}"/>
                  </a:ext>
                </a:extLst>
              </p:cNvPr>
              <p:cNvSpPr txBox="1"/>
              <p:nvPr/>
            </p:nvSpPr>
            <p:spPr>
              <a:xfrm>
                <a:off x="6691143" y="2953404"/>
                <a:ext cx="2926080" cy="461665"/>
              </a:xfrm>
              <a:prstGeom prst="rect">
                <a:avLst/>
              </a:prstGeom>
              <a:noFill/>
            </p:spPr>
            <p:txBody>
              <a:bodyPr wrap="square" lIns="0" rIns="0" rtlCol="0" anchor="b">
                <a:spAutoFit/>
              </a:bodyPr>
              <a:lstStyle/>
              <a:p>
                <a:pPr marR="0" algn="ctr" rtl="1">
                  <a:spcBef>
                    <a:spcPts val="300"/>
                  </a:spcBef>
                  <a:spcAft>
                    <a:spcPts val="300"/>
                  </a:spcAft>
                  <a:buFontTx/>
                  <a:buNone/>
                </a:pPr>
                <a:r>
                  <a:rPr lang="ar-EG" sz="2400" noProof="1">
                    <a:solidFill>
                      <a:srgbClr val="6EA56C"/>
                    </a:solidFill>
                    <a:latin typeface="Hacen Samra" panose="02000000000000000000" pitchFamily="2" charset="-78"/>
                    <a:cs typeface="Hacen Samra" panose="02000000000000000000" pitchFamily="2" charset="-78"/>
                  </a:rPr>
                  <a:t>من ساعة إلى أقل من 3 ساعات</a:t>
                </a:r>
              </a:p>
            </p:txBody>
          </p:sp>
          <p:sp>
            <p:nvSpPr>
              <p:cNvPr id="55" name="TextBox 54">
                <a:extLst>
                  <a:ext uri="{FF2B5EF4-FFF2-40B4-BE49-F238E27FC236}">
                    <a16:creationId xmlns:a16="http://schemas.microsoft.com/office/drawing/2014/main" id="{9AB10CD4-0690-5053-7D78-F148B957D02D}"/>
                  </a:ext>
                </a:extLst>
              </p:cNvPr>
              <p:cNvSpPr txBox="1"/>
              <p:nvPr/>
            </p:nvSpPr>
            <p:spPr>
              <a:xfrm>
                <a:off x="6691143" y="3326300"/>
                <a:ext cx="2926080" cy="630942"/>
              </a:xfrm>
              <a:prstGeom prst="rect">
                <a:avLst/>
              </a:prstGeom>
              <a:noFill/>
            </p:spPr>
            <p:txBody>
              <a:bodyPr wrap="square" lIns="0" rIns="0" rtlCol="0" anchor="t">
                <a:spAutoFit/>
              </a:bodyPr>
              <a:lstStyle/>
              <a:p>
                <a:pPr lvl="0" algn="ctr">
                  <a:lnSpc>
                    <a:spcPts val="2100"/>
                  </a:lnSpc>
                  <a:defRPr/>
                </a:pPr>
                <a:r>
                  <a:rPr lang="ar-SA" dirty="0">
                    <a:solidFill>
                      <a:srgbClr val="322E2C"/>
                    </a:solidFill>
                    <a:latin typeface="Al Qabas Bold" panose="00000800000000000000" pitchFamily="2" charset="-78"/>
                    <a:cs typeface="Al Qabas Bold" panose="00000800000000000000" pitchFamily="2" charset="-78"/>
                  </a:rPr>
                  <a:t>358</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من الطلاب </a:t>
                </a:r>
              </a:p>
              <a:p>
                <a:pPr lvl="0" algn="ctr">
                  <a:lnSpc>
                    <a:spcPts val="2100"/>
                  </a:lnSpc>
                  <a:defRPr/>
                </a:pP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بنسبة </a:t>
                </a:r>
                <a:r>
                  <a:rPr lang="ar-SA" dirty="0">
                    <a:solidFill>
                      <a:srgbClr val="322E2C"/>
                    </a:solidFill>
                    <a:latin typeface="Al Qabas Bold" panose="00000800000000000000" pitchFamily="2" charset="-78"/>
                    <a:cs typeface="Al Qabas Bold" panose="00000800000000000000" pitchFamily="2" charset="-78"/>
                  </a:rPr>
                  <a:t>27.20</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a:t>
                </a:r>
                <a:endParaRPr kumimoji="0" lang="en-US" sz="1600" b="0" i="0" u="none" strike="noStrike" kern="1200" cap="none" spc="0" normalizeH="0" baseline="0" noProof="0" dirty="0">
                  <a:ln>
                    <a:noFill/>
                  </a:ln>
                  <a:solidFill>
                    <a:srgbClr val="322E2C"/>
                  </a:solidFill>
                  <a:effectLst/>
                  <a:uLnTx/>
                  <a:uFillTx/>
                  <a:latin typeface="Al Qabas Bold" panose="00000800000000000000" pitchFamily="2" charset="-78"/>
                  <a:ea typeface="Arial" panose="020B0604020202020204" pitchFamily="34" charset="0"/>
                  <a:cs typeface="Al Qabas Bold" panose="00000800000000000000" pitchFamily="2" charset="-78"/>
                </a:endParaRPr>
              </a:p>
            </p:txBody>
          </p:sp>
        </p:grpSp>
        <p:grpSp>
          <p:nvGrpSpPr>
            <p:cNvPr id="56" name="Group 55">
              <a:extLst>
                <a:ext uri="{FF2B5EF4-FFF2-40B4-BE49-F238E27FC236}">
                  <a16:creationId xmlns:a16="http://schemas.microsoft.com/office/drawing/2014/main" id="{F9A1D4C1-C23A-1E26-26A7-B073C57242DF}"/>
                </a:ext>
              </a:extLst>
            </p:cNvPr>
            <p:cNvGrpSpPr/>
            <p:nvPr/>
          </p:nvGrpSpPr>
          <p:grpSpPr>
            <a:xfrm flipH="1">
              <a:off x="8856369" y="1731643"/>
              <a:ext cx="2925322" cy="1003838"/>
              <a:chOff x="7468708" y="1864879"/>
              <a:chExt cx="2926080" cy="1003838"/>
            </a:xfrm>
          </p:grpSpPr>
          <p:sp>
            <p:nvSpPr>
              <p:cNvPr id="57" name="TextBox 56">
                <a:extLst>
                  <a:ext uri="{FF2B5EF4-FFF2-40B4-BE49-F238E27FC236}">
                    <a16:creationId xmlns:a16="http://schemas.microsoft.com/office/drawing/2014/main" id="{1BA5196E-8FFF-FCD9-F3CB-6BE12F3D43D3}"/>
                  </a:ext>
                </a:extLst>
              </p:cNvPr>
              <p:cNvSpPr txBox="1"/>
              <p:nvPr/>
            </p:nvSpPr>
            <p:spPr>
              <a:xfrm>
                <a:off x="7468708" y="1864879"/>
                <a:ext cx="2926080" cy="461665"/>
              </a:xfrm>
              <a:prstGeom prst="rect">
                <a:avLst/>
              </a:prstGeom>
              <a:noFill/>
            </p:spPr>
            <p:txBody>
              <a:bodyPr wrap="square" lIns="0" rIns="0" rtlCol="0" anchor="b">
                <a:spAutoFit/>
              </a:bodyPr>
              <a:lstStyle/>
              <a:p>
                <a:pPr lvl="0" indent="0" algn="ctr" rtl="1" fontAlgn="auto">
                  <a:lnSpc>
                    <a:spcPct val="100000"/>
                  </a:lnSpc>
                  <a:spcBef>
                    <a:spcPts val="300"/>
                  </a:spcBef>
                  <a:spcAft>
                    <a:spcPts val="300"/>
                  </a:spcAft>
                  <a:buClrTx/>
                  <a:buSzTx/>
                  <a:tabLst/>
                  <a:defRPr/>
                </a:pPr>
                <a:r>
                  <a:rPr lang="ar-EG" sz="2400" noProof="1">
                    <a:solidFill>
                      <a:srgbClr val="F15F47"/>
                    </a:solidFill>
                    <a:latin typeface="Hacen Samra" panose="02000000000000000000" pitchFamily="2" charset="-78"/>
                    <a:cs typeface="Hacen Samra" panose="02000000000000000000" pitchFamily="2" charset="-78"/>
                  </a:rPr>
                  <a:t>أقل من ساعة</a:t>
                </a:r>
              </a:p>
            </p:txBody>
          </p:sp>
          <p:sp>
            <p:nvSpPr>
              <p:cNvPr id="58" name="TextBox 57">
                <a:extLst>
                  <a:ext uri="{FF2B5EF4-FFF2-40B4-BE49-F238E27FC236}">
                    <a16:creationId xmlns:a16="http://schemas.microsoft.com/office/drawing/2014/main" id="{94FF3D26-2A2C-BB81-B542-66427C7479A1}"/>
                  </a:ext>
                </a:extLst>
              </p:cNvPr>
              <p:cNvSpPr txBox="1"/>
              <p:nvPr/>
            </p:nvSpPr>
            <p:spPr>
              <a:xfrm>
                <a:off x="7468708" y="2237775"/>
                <a:ext cx="2926080" cy="630942"/>
              </a:xfrm>
              <a:prstGeom prst="rect">
                <a:avLst/>
              </a:prstGeom>
              <a:noFill/>
            </p:spPr>
            <p:txBody>
              <a:bodyPr wrap="square" lIns="0" rIns="0" rtlCol="0" anchor="t">
                <a:spAutoFit/>
              </a:bodyPr>
              <a:lstStyle/>
              <a:p>
                <a:pPr lvl="0" algn="ctr">
                  <a:lnSpc>
                    <a:spcPts val="2100"/>
                  </a:lnSpc>
                  <a:defRPr/>
                </a:pPr>
                <a:r>
                  <a:rPr lang="ar-SA" dirty="0">
                    <a:solidFill>
                      <a:srgbClr val="322E2C"/>
                    </a:solidFill>
                    <a:latin typeface="Al Qabas Bold" panose="00000800000000000000" pitchFamily="2" charset="-78"/>
                    <a:cs typeface="Al Qabas Bold" panose="00000800000000000000" pitchFamily="2" charset="-78"/>
                  </a:rPr>
                  <a:t>549</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من الطلاب </a:t>
                </a:r>
              </a:p>
              <a:p>
                <a:pPr lvl="0" algn="ctr">
                  <a:lnSpc>
                    <a:spcPts val="2100"/>
                  </a:lnSpc>
                  <a:defRPr/>
                </a:pP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بنسبة </a:t>
                </a:r>
                <a:r>
                  <a:rPr lang="ar-SA" dirty="0">
                    <a:solidFill>
                      <a:srgbClr val="322E2C"/>
                    </a:solidFill>
                    <a:latin typeface="Al Qabas Bold" panose="00000800000000000000" pitchFamily="2" charset="-78"/>
                    <a:cs typeface="Al Qabas Bold" panose="00000800000000000000" pitchFamily="2" charset="-78"/>
                  </a:rPr>
                  <a:t>41.72</a:t>
                </a:r>
                <a:r>
                  <a:rPr lang="ar-EG" dirty="0">
                    <a:solidFill>
                      <a:srgbClr val="322E2C"/>
                    </a:solidFill>
                    <a:latin typeface="Al Qabas Bold" panose="00000800000000000000" pitchFamily="2" charset="-78"/>
                    <a:cs typeface="Al Qabas Bold" panose="00000800000000000000" pitchFamily="2" charset="-78"/>
                  </a:rPr>
                  <a:t> </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a:t>
                </a:r>
                <a:endParaRPr kumimoji="0" lang="en-US" sz="1600" b="0" i="0" u="none" strike="noStrike" kern="1200" cap="none" spc="0" normalizeH="0" baseline="0" noProof="0" dirty="0">
                  <a:ln>
                    <a:noFill/>
                  </a:ln>
                  <a:solidFill>
                    <a:srgbClr val="322E2C"/>
                  </a:solidFill>
                  <a:effectLst/>
                  <a:uLnTx/>
                  <a:uFillTx/>
                  <a:latin typeface="Al Qabas Bold" panose="00000800000000000000" pitchFamily="2" charset="-78"/>
                  <a:ea typeface="Arial" panose="020B0604020202020204" pitchFamily="34" charset="0"/>
                  <a:cs typeface="Al Qabas Bold" panose="00000800000000000000" pitchFamily="2" charset="-78"/>
                </a:endParaRPr>
              </a:p>
            </p:txBody>
          </p:sp>
        </p:grpSp>
        <p:grpSp>
          <p:nvGrpSpPr>
            <p:cNvPr id="59" name="Group 58">
              <a:extLst>
                <a:ext uri="{FF2B5EF4-FFF2-40B4-BE49-F238E27FC236}">
                  <a16:creationId xmlns:a16="http://schemas.microsoft.com/office/drawing/2014/main" id="{AEFAB152-BCBE-CFB0-1CEE-A8FD67E0DB05}"/>
                </a:ext>
              </a:extLst>
            </p:cNvPr>
            <p:cNvGrpSpPr/>
            <p:nvPr/>
          </p:nvGrpSpPr>
          <p:grpSpPr>
            <a:xfrm flipH="1">
              <a:off x="410310" y="4441038"/>
              <a:ext cx="2925322" cy="1019227"/>
              <a:chOff x="5136013" y="5130454"/>
              <a:chExt cx="2926080" cy="1019227"/>
            </a:xfrm>
          </p:grpSpPr>
          <p:sp>
            <p:nvSpPr>
              <p:cNvPr id="60" name="TextBox 59">
                <a:extLst>
                  <a:ext uri="{FF2B5EF4-FFF2-40B4-BE49-F238E27FC236}">
                    <a16:creationId xmlns:a16="http://schemas.microsoft.com/office/drawing/2014/main" id="{4D98BB41-90DD-9129-8B97-225A38C237F1}"/>
                  </a:ext>
                </a:extLst>
              </p:cNvPr>
              <p:cNvSpPr txBox="1"/>
              <p:nvPr/>
            </p:nvSpPr>
            <p:spPr>
              <a:xfrm>
                <a:off x="5136013" y="5130454"/>
                <a:ext cx="2926080" cy="461665"/>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1C9FB8"/>
                    </a:solidFill>
                    <a:latin typeface="Hacen Samra" panose="02000000000000000000" pitchFamily="2" charset="-78"/>
                    <a:cs typeface="Hacen Samra" panose="02000000000000000000" pitchFamily="2" charset="-78"/>
                  </a:rPr>
                  <a:t>أكثر من 5 ساعات</a:t>
                </a:r>
                <a:endParaRPr lang="en-US" sz="2400" dirty="0">
                  <a:solidFill>
                    <a:srgbClr val="1C9FB8"/>
                  </a:solidFill>
                  <a:latin typeface="Hacen Samra" panose="02000000000000000000" pitchFamily="2" charset="-78"/>
                  <a:cs typeface="Hacen Samra" panose="02000000000000000000" pitchFamily="2" charset="-78"/>
                </a:endParaRPr>
              </a:p>
            </p:txBody>
          </p:sp>
          <p:sp>
            <p:nvSpPr>
              <p:cNvPr id="61" name="TextBox 60">
                <a:extLst>
                  <a:ext uri="{FF2B5EF4-FFF2-40B4-BE49-F238E27FC236}">
                    <a16:creationId xmlns:a16="http://schemas.microsoft.com/office/drawing/2014/main" id="{9D038DE3-C50E-A5D6-5480-76D8C0A47CB5}"/>
                  </a:ext>
                </a:extLst>
              </p:cNvPr>
              <p:cNvSpPr txBox="1"/>
              <p:nvPr/>
            </p:nvSpPr>
            <p:spPr>
              <a:xfrm>
                <a:off x="5136013" y="5503350"/>
                <a:ext cx="2926080" cy="646331"/>
              </a:xfrm>
              <a:prstGeom prst="rect">
                <a:avLst/>
              </a:prstGeom>
              <a:noFill/>
            </p:spPr>
            <p:txBody>
              <a:bodyPr wrap="square" lIns="0" rIns="0" rtlCol="0" anchor="t">
                <a:spAutoFit/>
              </a:bodyPr>
              <a:lstStyle/>
              <a:p>
                <a:pPr lvl="0" algn="ctr">
                  <a:lnSpc>
                    <a:spcPts val="2100"/>
                  </a:lnSpc>
                  <a:defRPr/>
                </a:pPr>
                <a:r>
                  <a:rPr lang="ar-SA" dirty="0">
                    <a:solidFill>
                      <a:srgbClr val="322E2C"/>
                    </a:solidFill>
                    <a:latin typeface="Al Qabas Bold" panose="00000800000000000000" pitchFamily="2" charset="-78"/>
                    <a:cs typeface="Al Qabas Bold" panose="00000800000000000000" pitchFamily="2" charset="-78"/>
                  </a:rPr>
                  <a:t>231</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من الطلاب </a:t>
                </a:r>
              </a:p>
              <a:p>
                <a:pPr lvl="0" algn="ctr">
                  <a:lnSpc>
                    <a:spcPts val="2100"/>
                  </a:lnSpc>
                  <a:defRPr/>
                </a:pP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بنسبة </a:t>
                </a:r>
                <a:r>
                  <a:rPr lang="ar-SA" dirty="0">
                    <a:solidFill>
                      <a:srgbClr val="322E2C"/>
                    </a:solidFill>
                    <a:latin typeface="Al Qabas Bold" panose="00000800000000000000" pitchFamily="2" charset="-78"/>
                    <a:cs typeface="Al Qabas Bold" panose="00000800000000000000" pitchFamily="2" charset="-78"/>
                  </a:rPr>
                  <a:t>17.55</a:t>
                </a:r>
                <a:r>
                  <a:rPr kumimoji="0" lang="ar-EG"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  </a:t>
                </a:r>
                <a:r>
                  <a:rPr kumimoji="0" lang="ar-SA" sz="1800" b="0" i="0" u="none" strike="noStrike" kern="1200" cap="none" spc="0" normalizeH="0" baseline="0" noProof="0" dirty="0">
                    <a:ln>
                      <a:noFill/>
                    </a:ln>
                    <a:solidFill>
                      <a:srgbClr val="322E2C"/>
                    </a:solidFill>
                    <a:effectLst/>
                    <a:uLnTx/>
                    <a:uFillTx/>
                    <a:latin typeface="Al Qabas Bold" panose="00000800000000000000" pitchFamily="2" charset="-78"/>
                    <a:ea typeface="+mn-ea"/>
                    <a:cs typeface="Al Qabas Bold" panose="00000800000000000000" pitchFamily="2" charset="-78"/>
                  </a:rPr>
                  <a:t>%</a:t>
                </a:r>
                <a:endParaRPr kumimoji="0" lang="en-US" sz="1600" b="0" i="0" u="none" strike="noStrike" kern="1200" cap="none" spc="0" normalizeH="0" baseline="0" noProof="0" dirty="0">
                  <a:ln>
                    <a:noFill/>
                  </a:ln>
                  <a:solidFill>
                    <a:srgbClr val="322E2C"/>
                  </a:solidFill>
                  <a:effectLst/>
                  <a:uLnTx/>
                  <a:uFillTx/>
                  <a:latin typeface="Al Qabas Bold" panose="00000800000000000000" pitchFamily="2" charset="-78"/>
                  <a:ea typeface="Arial" panose="020B0604020202020204" pitchFamily="34" charset="0"/>
                  <a:cs typeface="Al Qabas Bold" panose="00000800000000000000" pitchFamily="2" charset="-78"/>
                </a:endParaRPr>
              </a:p>
            </p:txBody>
          </p:sp>
        </p:grpSp>
        <p:pic>
          <p:nvPicPr>
            <p:cNvPr id="62" name="Graphic 61" descr="Gears with solid fill">
              <a:extLst>
                <a:ext uri="{FF2B5EF4-FFF2-40B4-BE49-F238E27FC236}">
                  <a16:creationId xmlns:a16="http://schemas.microsoft.com/office/drawing/2014/main" id="{85760F4D-6FC4-F475-B1D5-250C7C11AE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3484350" y="2752306"/>
              <a:ext cx="914163" cy="914400"/>
            </a:xfrm>
            <a:prstGeom prst="rect">
              <a:avLst/>
            </a:prstGeom>
          </p:spPr>
        </p:pic>
        <p:pic>
          <p:nvPicPr>
            <p:cNvPr id="63" name="Graphic 62" descr="Bar chart with solid fill">
              <a:extLst>
                <a:ext uri="{FF2B5EF4-FFF2-40B4-BE49-F238E27FC236}">
                  <a16:creationId xmlns:a16="http://schemas.microsoft.com/office/drawing/2014/main" id="{EE9F55B9-C693-CE2A-0D77-24CE94A2A86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3251" y="3644037"/>
              <a:ext cx="914400" cy="914400"/>
            </a:xfrm>
            <a:prstGeom prst="rect">
              <a:avLst/>
            </a:prstGeom>
          </p:spPr>
        </p:pic>
        <p:pic>
          <p:nvPicPr>
            <p:cNvPr id="64" name="Graphic 63" descr="Rocket with solid fill">
              <a:extLst>
                <a:ext uri="{FF2B5EF4-FFF2-40B4-BE49-F238E27FC236}">
                  <a16:creationId xmlns:a16="http://schemas.microsoft.com/office/drawing/2014/main" id="{9B948D35-BDDC-6E10-CA6D-89DA4CEC379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3251" y="1860575"/>
              <a:ext cx="914400" cy="914400"/>
            </a:xfrm>
            <a:prstGeom prst="rect">
              <a:avLst/>
            </a:prstGeom>
          </p:spPr>
        </p:pic>
        <p:pic>
          <p:nvPicPr>
            <p:cNvPr id="65" name="Graphic 64" descr="Research with solid fill">
              <a:extLst>
                <a:ext uri="{FF2B5EF4-FFF2-40B4-BE49-F238E27FC236}">
                  <a16:creationId xmlns:a16="http://schemas.microsoft.com/office/drawing/2014/main" id="{A1BA2DF7-CCEB-9135-8397-DA9AF454B35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484350" y="4535768"/>
              <a:ext cx="914400" cy="914400"/>
            </a:xfrm>
            <a:prstGeom prst="rect">
              <a:avLst/>
            </a:prstGeom>
          </p:spPr>
        </p:pic>
      </p:grpSp>
    </p:spTree>
    <p:extLst>
      <p:ext uri="{BB962C8B-B14F-4D97-AF65-F5344CB8AC3E}">
        <p14:creationId xmlns:p14="http://schemas.microsoft.com/office/powerpoint/2010/main" val="139952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1964C-2DEC-943C-FCCD-B21F5A8795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69F9F0-F93E-942A-D7BA-99289606239F}"/>
              </a:ext>
            </a:extLst>
          </p:cNvPr>
          <p:cNvSpPr txBox="1"/>
          <p:nvPr/>
        </p:nvSpPr>
        <p:spPr>
          <a:xfrm>
            <a:off x="9421090" y="607505"/>
            <a:ext cx="2262909" cy="523220"/>
          </a:xfrm>
          <a:prstGeom prst="rect">
            <a:avLst/>
          </a:prstGeom>
          <a:noFill/>
        </p:spPr>
        <p:txBody>
          <a:bodyPr wrap="square">
            <a:spAutoFit/>
          </a:bodyPr>
          <a:lstStyle/>
          <a:p>
            <a:pPr marL="0" marR="0" algn="ct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أولاً</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المقدمة</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a:t>
            </a:r>
            <a:endParaRPr lang="en-US" sz="20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AD158900-08BE-9A64-0D8C-3E6208921BAF}"/>
              </a:ext>
            </a:extLst>
          </p:cNvPr>
          <p:cNvSpPr txBox="1"/>
          <p:nvPr/>
        </p:nvSpPr>
        <p:spPr>
          <a:xfrm>
            <a:off x="508000" y="1056835"/>
            <a:ext cx="11175999" cy="5663089"/>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في ظل التحول الرقمي المتسارع الذي يسم ملامح القرن الحادي والعشرين، لم تعد الألعاب الإلكترونية مجرد وسيلة ترفيهية عابرة أو أداة لقضاء وقت الفراغ، بل غدت بيئة تفاعلية متكاملة تمتد جذورها في أعماق أنماط التفكير والسلوك وتشكيل القيم، خاصة لدى شريحة الشباب الجامعي الذي يعيش لحظات تكوينية حاسمة في بناء شخصيته وهويته. وفي سياق تراجع الحدود الفاصلة بين الفضا</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ئ</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ين الرقمي والواقعي، وتداخل المشاهد الافتراضية مع تفاصيل الحياة اليومية، أصبح الفهم العلمي الرصين لهذه الظاهرة ضرورة بحثية وأكاديمية لا يمكن تأجيلها، ولا يجوز التعامل معها كمجرد موضة عابرة أو هاجس ثانوي.</a:t>
            </a:r>
            <a:endParaRPr lang="en-US" sz="24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0" marR="0" indent="457200" algn="justLow" rtl="1">
              <a:lnSpc>
                <a:spcPct val="150000"/>
              </a:lnSpc>
              <a:spcBef>
                <a:spcPts val="300"/>
              </a:spcBef>
              <a:spcAft>
                <a:spcPts val="300"/>
              </a:spcAft>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وتكتسب الألعاب الإلكترونية طابعها الخاص وخطورتها الكامنة من حيث آليات الإشباع النفسي التي توفرها لمستخدميها؛ فهي تتيح للمستخدم فضاءً افتراضياً متحكماً فيه، يمنحه شعوراً زائفاً أو حقيقياً بالإنجاز والسيطرة، كما توفّر له أنماطاً من الانتماء الجماعي عبر الفرق والتحديات الجماعية، وهو ما يجعلها وسيلة مفضلة للهروب من الضغوط الأكاديمية والاجتماعية التي يعاني منها طلاب الجامعة. </a:t>
            </a:r>
            <a:endParaRPr lang="en-US"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622332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71AF-9BB7-89FF-B51B-E52AFCA7848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76607A0-60DD-4480-8DB8-9CC147CCFA4D}"/>
              </a:ext>
            </a:extLst>
          </p:cNvPr>
          <p:cNvSpPr txBox="1"/>
          <p:nvPr/>
        </p:nvSpPr>
        <p:spPr>
          <a:xfrm>
            <a:off x="478937" y="1109134"/>
            <a:ext cx="11234126" cy="4639732"/>
          </a:xfrm>
          <a:prstGeom prst="rect">
            <a:avLst/>
          </a:prstGeom>
          <a:noFill/>
        </p:spPr>
        <p:txBody>
          <a:bodyPr wrap="square">
            <a:spAutoFit/>
          </a:bodyPr>
          <a:lstStyle/>
          <a:p>
            <a:pPr algn="ctr" rtl="1">
              <a:lnSpc>
                <a:spcPct val="150000"/>
              </a:lnSpc>
              <a:spcBef>
                <a:spcPts val="300"/>
              </a:spcBef>
              <a:spcAft>
                <a:spcPts val="300"/>
              </a:spcAft>
            </a:pPr>
            <a:r>
              <a:rPr lang="ar-EG" sz="2800" dirty="0">
                <a:solidFill>
                  <a:srgbClr val="595959"/>
                </a:solidFill>
                <a:latin typeface="Hacen Samra" panose="02000000000000000000" pitchFamily="2" charset="-78"/>
                <a:cs typeface="Hacen Samra" panose="02000000000000000000" pitchFamily="2" charset="-78"/>
              </a:rPr>
              <a:t>دلالة تحليلية : </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تظهر بيانات ساعات اللعب اليومية أن غالبية طلاب الجامعة (68.92%) يمارسون الألعاب بمعدلات معتدلة (أقل من 3 ساعات يومياً). ومع ذلك، هناك شريحة ليست بالقليلة (17.55%) تتجاوز 5 ساعات يومياً، وهي فئة خطرة تستدعي تدخلاً وقائياً فورياً. كما أن التفاوت بين الفئتين المتوسطة والعالية يشير إلى أن الاستخدام المفرط ليس مجرد امتداد طبيعي للاستخدام المعتدل، بل قد يكون نمطاً سلوكياً مختلفاً جذرياً يحتاج إلى مقاربة خاصة. وتظل العلاقة بين اللعب المسائي وساعات اللعب الطويلة هي الأكثر إثارة للقلق، حيث تخلق حلقة مفرغة تؤثر سلباً على الصحة الأكاديمية والنفسية للطالب.</a:t>
            </a:r>
            <a:endParaRPr lang="ar-SA" sz="28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2729223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BE3D-DB80-F275-876B-69B6A523D8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9AF818-95C8-C838-469D-2FE42E123328}"/>
              </a:ext>
            </a:extLst>
          </p:cNvPr>
          <p:cNvSpPr txBox="1"/>
          <p:nvPr/>
        </p:nvSpPr>
        <p:spPr>
          <a:xfrm>
            <a:off x="5745018" y="782997"/>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متوسط عدد الساعات اليومية المخصصة للعب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4" name="TextBox 3">
            <a:extLst>
              <a:ext uri="{FF2B5EF4-FFF2-40B4-BE49-F238E27FC236}">
                <a16:creationId xmlns:a16="http://schemas.microsoft.com/office/drawing/2014/main" id="{B0E1DC93-87F2-EE52-0288-7412FB45C98C}"/>
              </a:ext>
            </a:extLst>
          </p:cNvPr>
          <p:cNvSpPr txBox="1"/>
          <p:nvPr/>
        </p:nvSpPr>
        <p:spPr>
          <a:xfrm>
            <a:off x="2872509" y="1475224"/>
            <a:ext cx="6446982" cy="461665"/>
          </a:xfrm>
          <a:prstGeom prst="rect">
            <a:avLst/>
          </a:prstGeom>
          <a:noFill/>
        </p:spPr>
        <p:txBody>
          <a:bodyPr wrap="square">
            <a:spAutoFit/>
          </a:bodyPr>
          <a:lstStyle/>
          <a:p>
            <a:pPr algn="ctr" rtl="1">
              <a:spcBef>
                <a:spcPts val="300"/>
              </a:spcBef>
              <a:spcAft>
                <a:spcPts val="300"/>
              </a:spcAft>
            </a:pPr>
            <a:r>
              <a:rPr lang="ar-SA" sz="2400" dirty="0">
                <a:solidFill>
                  <a:srgbClr val="595959"/>
                </a:solidFill>
                <a:latin typeface="Hacen Samra" panose="02000000000000000000" pitchFamily="2" charset="-78"/>
                <a:cs typeface="Hacen Samra" panose="02000000000000000000" pitchFamily="2" charset="-78"/>
              </a:rPr>
              <a:t>توزيع الطلاب حسب التوقيت المفضل للعب</a:t>
            </a:r>
            <a:endParaRPr lang="en-US" sz="2400" dirty="0">
              <a:solidFill>
                <a:srgbClr val="595959"/>
              </a:solidFill>
              <a:latin typeface="Hacen Samra" panose="02000000000000000000" pitchFamily="2" charset="-78"/>
              <a:cs typeface="Hacen Samra" panose="02000000000000000000" pitchFamily="2" charset="-78"/>
            </a:endParaRPr>
          </a:p>
        </p:txBody>
      </p:sp>
      <p:grpSp>
        <p:nvGrpSpPr>
          <p:cNvPr id="37" name="Group 36">
            <a:extLst>
              <a:ext uri="{FF2B5EF4-FFF2-40B4-BE49-F238E27FC236}">
                <a16:creationId xmlns:a16="http://schemas.microsoft.com/office/drawing/2014/main" id="{E049C321-C8AE-DE4E-FD56-4BC737B641D1}"/>
              </a:ext>
            </a:extLst>
          </p:cNvPr>
          <p:cNvGrpSpPr/>
          <p:nvPr/>
        </p:nvGrpSpPr>
        <p:grpSpPr>
          <a:xfrm>
            <a:off x="976429" y="2518334"/>
            <a:ext cx="10357688" cy="3162163"/>
            <a:chOff x="976430" y="1890261"/>
            <a:chExt cx="10357688" cy="3162163"/>
          </a:xfrm>
        </p:grpSpPr>
        <p:grpSp>
          <p:nvGrpSpPr>
            <p:cNvPr id="2" name="Group 1">
              <a:extLst>
                <a:ext uri="{FF2B5EF4-FFF2-40B4-BE49-F238E27FC236}">
                  <a16:creationId xmlns:a16="http://schemas.microsoft.com/office/drawing/2014/main" id="{5162B917-DDC2-297A-051A-E10AC4667C57}"/>
                </a:ext>
              </a:extLst>
            </p:cNvPr>
            <p:cNvGrpSpPr/>
            <p:nvPr/>
          </p:nvGrpSpPr>
          <p:grpSpPr>
            <a:xfrm>
              <a:off x="976430" y="1890261"/>
              <a:ext cx="1838095" cy="1879298"/>
              <a:chOff x="976430" y="1890261"/>
              <a:chExt cx="1838095" cy="1879298"/>
            </a:xfrm>
          </p:grpSpPr>
          <p:sp>
            <p:nvSpPr>
              <p:cNvPr id="6" name="Shape">
                <a:extLst>
                  <a:ext uri="{FF2B5EF4-FFF2-40B4-BE49-F238E27FC236}">
                    <a16:creationId xmlns:a16="http://schemas.microsoft.com/office/drawing/2014/main" id="{872633BC-A6C0-E147-7EAC-192B0C8710F4}"/>
                  </a:ext>
                </a:extLst>
              </p:cNvPr>
              <p:cNvSpPr/>
              <p:nvPr/>
            </p:nvSpPr>
            <p:spPr>
              <a:xfrm>
                <a:off x="1182494" y="1890261"/>
                <a:ext cx="1632031" cy="1792758"/>
              </a:xfrm>
              <a:custGeom>
                <a:avLst/>
                <a:gdLst/>
                <a:ahLst/>
                <a:cxnLst>
                  <a:cxn ang="0">
                    <a:pos x="wd2" y="hd2"/>
                  </a:cxn>
                  <a:cxn ang="5400000">
                    <a:pos x="wd2" y="hd2"/>
                  </a:cxn>
                  <a:cxn ang="10800000">
                    <a:pos x="wd2" y="hd2"/>
                  </a:cxn>
                  <a:cxn ang="16200000">
                    <a:pos x="wd2" y="hd2"/>
                  </a:cxn>
                </a:cxnLst>
                <a:rect l="0" t="0" r="r" b="b"/>
                <a:pathLst>
                  <a:path w="21600" h="21600" extrusionOk="0">
                    <a:moveTo>
                      <a:pt x="21600" y="7448"/>
                    </a:moveTo>
                    <a:cubicBezTo>
                      <a:pt x="21600" y="7001"/>
                      <a:pt x="21545" y="6554"/>
                      <a:pt x="21436" y="6157"/>
                    </a:cubicBezTo>
                    <a:cubicBezTo>
                      <a:pt x="21436" y="6058"/>
                      <a:pt x="21382" y="5959"/>
                      <a:pt x="21382" y="5859"/>
                    </a:cubicBezTo>
                    <a:cubicBezTo>
                      <a:pt x="21273" y="5512"/>
                      <a:pt x="21164" y="5164"/>
                      <a:pt x="21055" y="4817"/>
                    </a:cubicBezTo>
                    <a:cubicBezTo>
                      <a:pt x="20891" y="4469"/>
                      <a:pt x="20727" y="4171"/>
                      <a:pt x="20564" y="3873"/>
                    </a:cubicBezTo>
                    <a:cubicBezTo>
                      <a:pt x="20564" y="3823"/>
                      <a:pt x="20509" y="3774"/>
                      <a:pt x="20509" y="3774"/>
                    </a:cubicBezTo>
                    <a:cubicBezTo>
                      <a:pt x="20509" y="3724"/>
                      <a:pt x="20455" y="3724"/>
                      <a:pt x="20455" y="3674"/>
                    </a:cubicBezTo>
                    <a:cubicBezTo>
                      <a:pt x="20345" y="3476"/>
                      <a:pt x="20182" y="3327"/>
                      <a:pt x="20018" y="3128"/>
                    </a:cubicBezTo>
                    <a:cubicBezTo>
                      <a:pt x="19745" y="2781"/>
                      <a:pt x="19418" y="2483"/>
                      <a:pt x="19091" y="2185"/>
                    </a:cubicBezTo>
                    <a:cubicBezTo>
                      <a:pt x="19036" y="2135"/>
                      <a:pt x="18927" y="2085"/>
                      <a:pt x="18873" y="1986"/>
                    </a:cubicBezTo>
                    <a:cubicBezTo>
                      <a:pt x="18873" y="1986"/>
                      <a:pt x="18818" y="1937"/>
                      <a:pt x="18818" y="1937"/>
                    </a:cubicBezTo>
                    <a:cubicBezTo>
                      <a:pt x="18764" y="1887"/>
                      <a:pt x="18764" y="1887"/>
                      <a:pt x="18709" y="1887"/>
                    </a:cubicBezTo>
                    <a:cubicBezTo>
                      <a:pt x="18382" y="1639"/>
                      <a:pt x="18000" y="1390"/>
                      <a:pt x="17618" y="1192"/>
                    </a:cubicBezTo>
                    <a:cubicBezTo>
                      <a:pt x="17564" y="1192"/>
                      <a:pt x="17564" y="1142"/>
                      <a:pt x="17509" y="1142"/>
                    </a:cubicBezTo>
                    <a:cubicBezTo>
                      <a:pt x="17345" y="1043"/>
                      <a:pt x="17182" y="993"/>
                      <a:pt x="17018" y="943"/>
                    </a:cubicBezTo>
                    <a:cubicBezTo>
                      <a:pt x="16745" y="844"/>
                      <a:pt x="16473" y="745"/>
                      <a:pt x="16200" y="645"/>
                    </a:cubicBezTo>
                    <a:cubicBezTo>
                      <a:pt x="15709" y="497"/>
                      <a:pt x="15218" y="348"/>
                      <a:pt x="14673" y="248"/>
                    </a:cubicBezTo>
                    <a:cubicBezTo>
                      <a:pt x="14564" y="248"/>
                      <a:pt x="14455" y="199"/>
                      <a:pt x="14400" y="199"/>
                    </a:cubicBezTo>
                    <a:cubicBezTo>
                      <a:pt x="14291" y="199"/>
                      <a:pt x="14182" y="149"/>
                      <a:pt x="14073" y="149"/>
                    </a:cubicBezTo>
                    <a:cubicBezTo>
                      <a:pt x="13745" y="99"/>
                      <a:pt x="13418" y="50"/>
                      <a:pt x="13091" y="50"/>
                    </a:cubicBezTo>
                    <a:cubicBezTo>
                      <a:pt x="12927" y="50"/>
                      <a:pt x="12764" y="0"/>
                      <a:pt x="12545" y="0"/>
                    </a:cubicBezTo>
                    <a:cubicBezTo>
                      <a:pt x="12436" y="0"/>
                      <a:pt x="12382" y="0"/>
                      <a:pt x="12273" y="0"/>
                    </a:cubicBezTo>
                    <a:cubicBezTo>
                      <a:pt x="12055" y="0"/>
                      <a:pt x="11836" y="0"/>
                      <a:pt x="11618" y="0"/>
                    </a:cubicBezTo>
                    <a:cubicBezTo>
                      <a:pt x="11291" y="0"/>
                      <a:pt x="11018" y="0"/>
                      <a:pt x="10745" y="50"/>
                    </a:cubicBezTo>
                    <a:cubicBezTo>
                      <a:pt x="10309" y="99"/>
                      <a:pt x="9873" y="149"/>
                      <a:pt x="9436" y="199"/>
                    </a:cubicBezTo>
                    <a:cubicBezTo>
                      <a:pt x="9164" y="248"/>
                      <a:pt x="8945" y="298"/>
                      <a:pt x="8727" y="348"/>
                    </a:cubicBezTo>
                    <a:cubicBezTo>
                      <a:pt x="8236" y="447"/>
                      <a:pt x="7800" y="596"/>
                      <a:pt x="7364" y="794"/>
                    </a:cubicBezTo>
                    <a:cubicBezTo>
                      <a:pt x="7091" y="894"/>
                      <a:pt x="6873" y="993"/>
                      <a:pt x="6600" y="1142"/>
                    </a:cubicBezTo>
                    <a:cubicBezTo>
                      <a:pt x="6436" y="1241"/>
                      <a:pt x="6273" y="1341"/>
                      <a:pt x="6109" y="1440"/>
                    </a:cubicBezTo>
                    <a:cubicBezTo>
                      <a:pt x="5727" y="1688"/>
                      <a:pt x="5400" y="1937"/>
                      <a:pt x="5073" y="2185"/>
                    </a:cubicBezTo>
                    <a:cubicBezTo>
                      <a:pt x="5018" y="2234"/>
                      <a:pt x="4964" y="2284"/>
                      <a:pt x="4855" y="2334"/>
                    </a:cubicBezTo>
                    <a:cubicBezTo>
                      <a:pt x="4745" y="2433"/>
                      <a:pt x="4582" y="2582"/>
                      <a:pt x="4473" y="2731"/>
                    </a:cubicBezTo>
                    <a:cubicBezTo>
                      <a:pt x="4200" y="3029"/>
                      <a:pt x="3982" y="3277"/>
                      <a:pt x="3764" y="3625"/>
                    </a:cubicBezTo>
                    <a:cubicBezTo>
                      <a:pt x="3655" y="3823"/>
                      <a:pt x="3491" y="4022"/>
                      <a:pt x="3382" y="4221"/>
                    </a:cubicBezTo>
                    <a:cubicBezTo>
                      <a:pt x="3218" y="4519"/>
                      <a:pt x="3109" y="4817"/>
                      <a:pt x="3000" y="5164"/>
                    </a:cubicBezTo>
                    <a:cubicBezTo>
                      <a:pt x="2945" y="5263"/>
                      <a:pt x="2945" y="5363"/>
                      <a:pt x="2891" y="5462"/>
                    </a:cubicBezTo>
                    <a:cubicBezTo>
                      <a:pt x="2891" y="5512"/>
                      <a:pt x="2891" y="5561"/>
                      <a:pt x="2836" y="5561"/>
                    </a:cubicBezTo>
                    <a:cubicBezTo>
                      <a:pt x="2782" y="5710"/>
                      <a:pt x="2782" y="5909"/>
                      <a:pt x="2727" y="6058"/>
                    </a:cubicBezTo>
                    <a:cubicBezTo>
                      <a:pt x="2673" y="6306"/>
                      <a:pt x="2727" y="6505"/>
                      <a:pt x="2782" y="6753"/>
                    </a:cubicBezTo>
                    <a:cubicBezTo>
                      <a:pt x="2782" y="6753"/>
                      <a:pt x="2782" y="6753"/>
                      <a:pt x="2782" y="6753"/>
                    </a:cubicBezTo>
                    <a:cubicBezTo>
                      <a:pt x="2836" y="6852"/>
                      <a:pt x="2836" y="7001"/>
                      <a:pt x="2945" y="7101"/>
                    </a:cubicBezTo>
                    <a:cubicBezTo>
                      <a:pt x="2782" y="7299"/>
                      <a:pt x="2618" y="7498"/>
                      <a:pt x="2455" y="7746"/>
                    </a:cubicBezTo>
                    <a:cubicBezTo>
                      <a:pt x="2400" y="7796"/>
                      <a:pt x="2345" y="7846"/>
                      <a:pt x="2291" y="7895"/>
                    </a:cubicBezTo>
                    <a:cubicBezTo>
                      <a:pt x="2018" y="8193"/>
                      <a:pt x="1691" y="8541"/>
                      <a:pt x="1418" y="8888"/>
                    </a:cubicBezTo>
                    <a:cubicBezTo>
                      <a:pt x="1418" y="8888"/>
                      <a:pt x="1364" y="8938"/>
                      <a:pt x="1364" y="8938"/>
                    </a:cubicBezTo>
                    <a:cubicBezTo>
                      <a:pt x="1255" y="9087"/>
                      <a:pt x="1145" y="9186"/>
                      <a:pt x="1036" y="9335"/>
                    </a:cubicBezTo>
                    <a:cubicBezTo>
                      <a:pt x="927" y="9484"/>
                      <a:pt x="818" y="9633"/>
                      <a:pt x="709" y="9732"/>
                    </a:cubicBezTo>
                    <a:cubicBezTo>
                      <a:pt x="709" y="9782"/>
                      <a:pt x="655" y="9782"/>
                      <a:pt x="655" y="9832"/>
                    </a:cubicBezTo>
                    <a:cubicBezTo>
                      <a:pt x="327" y="10229"/>
                      <a:pt x="109" y="10577"/>
                      <a:pt x="0" y="10874"/>
                    </a:cubicBezTo>
                    <a:cubicBezTo>
                      <a:pt x="0" y="10924"/>
                      <a:pt x="0" y="10924"/>
                      <a:pt x="0" y="10974"/>
                    </a:cubicBezTo>
                    <a:cubicBezTo>
                      <a:pt x="0" y="11023"/>
                      <a:pt x="0" y="11023"/>
                      <a:pt x="0" y="11073"/>
                    </a:cubicBezTo>
                    <a:cubicBezTo>
                      <a:pt x="0" y="11123"/>
                      <a:pt x="0" y="11222"/>
                      <a:pt x="55" y="11272"/>
                    </a:cubicBezTo>
                    <a:cubicBezTo>
                      <a:pt x="218" y="11570"/>
                      <a:pt x="600" y="11719"/>
                      <a:pt x="873" y="11818"/>
                    </a:cubicBezTo>
                    <a:cubicBezTo>
                      <a:pt x="873" y="11818"/>
                      <a:pt x="873" y="11818"/>
                      <a:pt x="927" y="11818"/>
                    </a:cubicBezTo>
                    <a:cubicBezTo>
                      <a:pt x="1091" y="11868"/>
                      <a:pt x="1200" y="11868"/>
                      <a:pt x="1364" y="11868"/>
                    </a:cubicBezTo>
                    <a:cubicBezTo>
                      <a:pt x="1473" y="11868"/>
                      <a:pt x="1636" y="11917"/>
                      <a:pt x="1691" y="11967"/>
                    </a:cubicBezTo>
                    <a:cubicBezTo>
                      <a:pt x="1691" y="11967"/>
                      <a:pt x="1745" y="12017"/>
                      <a:pt x="1745" y="12017"/>
                    </a:cubicBezTo>
                    <a:cubicBezTo>
                      <a:pt x="1745" y="12066"/>
                      <a:pt x="1800" y="12066"/>
                      <a:pt x="1800" y="12116"/>
                    </a:cubicBezTo>
                    <a:cubicBezTo>
                      <a:pt x="1855" y="12265"/>
                      <a:pt x="1691" y="12513"/>
                      <a:pt x="1636" y="12712"/>
                    </a:cubicBezTo>
                    <a:cubicBezTo>
                      <a:pt x="1636" y="12910"/>
                      <a:pt x="1473" y="13059"/>
                      <a:pt x="1364" y="13208"/>
                    </a:cubicBezTo>
                    <a:cubicBezTo>
                      <a:pt x="1255" y="13308"/>
                      <a:pt x="1200" y="13407"/>
                      <a:pt x="1255" y="13556"/>
                    </a:cubicBezTo>
                    <a:cubicBezTo>
                      <a:pt x="1255" y="13705"/>
                      <a:pt x="1364" y="13754"/>
                      <a:pt x="1418" y="13854"/>
                    </a:cubicBezTo>
                    <a:cubicBezTo>
                      <a:pt x="1527" y="13953"/>
                      <a:pt x="1636" y="14003"/>
                      <a:pt x="1745" y="14102"/>
                    </a:cubicBezTo>
                    <a:cubicBezTo>
                      <a:pt x="1855" y="14152"/>
                      <a:pt x="1745" y="14251"/>
                      <a:pt x="1636" y="14350"/>
                    </a:cubicBezTo>
                    <a:cubicBezTo>
                      <a:pt x="1582" y="14400"/>
                      <a:pt x="1582" y="14400"/>
                      <a:pt x="1527" y="14450"/>
                    </a:cubicBezTo>
                    <a:cubicBezTo>
                      <a:pt x="1364" y="14599"/>
                      <a:pt x="1255" y="14748"/>
                      <a:pt x="1364" y="14897"/>
                    </a:cubicBezTo>
                    <a:cubicBezTo>
                      <a:pt x="1473" y="14996"/>
                      <a:pt x="1527" y="15095"/>
                      <a:pt x="1636" y="15194"/>
                    </a:cubicBezTo>
                    <a:cubicBezTo>
                      <a:pt x="1855" y="15443"/>
                      <a:pt x="2018" y="15691"/>
                      <a:pt x="1909" y="15989"/>
                    </a:cubicBezTo>
                    <a:cubicBezTo>
                      <a:pt x="1800" y="16386"/>
                      <a:pt x="1582" y="16783"/>
                      <a:pt x="1527" y="17181"/>
                    </a:cubicBezTo>
                    <a:cubicBezTo>
                      <a:pt x="1527" y="17280"/>
                      <a:pt x="1527" y="17379"/>
                      <a:pt x="1527" y="17479"/>
                    </a:cubicBezTo>
                    <a:cubicBezTo>
                      <a:pt x="1527" y="17528"/>
                      <a:pt x="1527" y="17578"/>
                      <a:pt x="1527" y="17628"/>
                    </a:cubicBezTo>
                    <a:cubicBezTo>
                      <a:pt x="1527" y="17727"/>
                      <a:pt x="1582" y="17777"/>
                      <a:pt x="1636" y="17876"/>
                    </a:cubicBezTo>
                    <a:cubicBezTo>
                      <a:pt x="1691" y="17975"/>
                      <a:pt x="1745" y="18025"/>
                      <a:pt x="1800" y="18124"/>
                    </a:cubicBezTo>
                    <a:cubicBezTo>
                      <a:pt x="1855" y="18223"/>
                      <a:pt x="1964" y="18273"/>
                      <a:pt x="2073" y="18372"/>
                    </a:cubicBezTo>
                    <a:cubicBezTo>
                      <a:pt x="2182" y="18472"/>
                      <a:pt x="2291" y="18521"/>
                      <a:pt x="2455" y="18621"/>
                    </a:cubicBezTo>
                    <a:cubicBezTo>
                      <a:pt x="2509" y="18670"/>
                      <a:pt x="2564" y="18670"/>
                      <a:pt x="2618" y="18720"/>
                    </a:cubicBezTo>
                    <a:cubicBezTo>
                      <a:pt x="2727" y="18770"/>
                      <a:pt x="2836" y="18819"/>
                      <a:pt x="2945" y="18819"/>
                    </a:cubicBezTo>
                    <a:cubicBezTo>
                      <a:pt x="3000" y="18819"/>
                      <a:pt x="3109" y="18869"/>
                      <a:pt x="3164" y="18869"/>
                    </a:cubicBezTo>
                    <a:cubicBezTo>
                      <a:pt x="3655" y="18869"/>
                      <a:pt x="4200" y="18869"/>
                      <a:pt x="4691" y="18869"/>
                    </a:cubicBezTo>
                    <a:cubicBezTo>
                      <a:pt x="4800" y="18869"/>
                      <a:pt x="4909" y="18869"/>
                      <a:pt x="5018" y="18869"/>
                    </a:cubicBezTo>
                    <a:cubicBezTo>
                      <a:pt x="5345" y="18869"/>
                      <a:pt x="5673" y="18869"/>
                      <a:pt x="6055" y="18869"/>
                    </a:cubicBezTo>
                    <a:cubicBezTo>
                      <a:pt x="6273" y="18869"/>
                      <a:pt x="6436" y="18869"/>
                      <a:pt x="6655" y="18869"/>
                    </a:cubicBezTo>
                    <a:cubicBezTo>
                      <a:pt x="6764" y="18968"/>
                      <a:pt x="6873" y="19117"/>
                      <a:pt x="6927" y="19266"/>
                    </a:cubicBezTo>
                    <a:cubicBezTo>
                      <a:pt x="6927" y="19316"/>
                      <a:pt x="6982" y="19316"/>
                      <a:pt x="6982" y="19366"/>
                    </a:cubicBezTo>
                    <a:cubicBezTo>
                      <a:pt x="6982" y="19366"/>
                      <a:pt x="6982" y="19415"/>
                      <a:pt x="6982" y="19415"/>
                    </a:cubicBezTo>
                    <a:cubicBezTo>
                      <a:pt x="7036" y="19564"/>
                      <a:pt x="7091" y="19713"/>
                      <a:pt x="7145" y="19912"/>
                    </a:cubicBezTo>
                    <a:cubicBezTo>
                      <a:pt x="7200" y="20011"/>
                      <a:pt x="7200" y="20160"/>
                      <a:pt x="7255" y="20309"/>
                    </a:cubicBezTo>
                    <a:cubicBezTo>
                      <a:pt x="7309" y="20657"/>
                      <a:pt x="7418" y="21004"/>
                      <a:pt x="7473" y="21401"/>
                    </a:cubicBezTo>
                    <a:cubicBezTo>
                      <a:pt x="7473" y="21451"/>
                      <a:pt x="7473" y="21501"/>
                      <a:pt x="7527" y="21600"/>
                    </a:cubicBezTo>
                    <a:cubicBezTo>
                      <a:pt x="7691" y="21600"/>
                      <a:pt x="7909" y="21600"/>
                      <a:pt x="8073" y="21600"/>
                    </a:cubicBezTo>
                    <a:cubicBezTo>
                      <a:pt x="8182" y="21600"/>
                      <a:pt x="8291" y="21600"/>
                      <a:pt x="8400" y="21600"/>
                    </a:cubicBezTo>
                    <a:cubicBezTo>
                      <a:pt x="8564" y="21600"/>
                      <a:pt x="8673" y="21600"/>
                      <a:pt x="8836" y="21600"/>
                    </a:cubicBezTo>
                    <a:cubicBezTo>
                      <a:pt x="9109" y="21600"/>
                      <a:pt x="9327" y="21600"/>
                      <a:pt x="9600" y="21600"/>
                    </a:cubicBezTo>
                    <a:cubicBezTo>
                      <a:pt x="9764" y="21600"/>
                      <a:pt x="9982" y="21600"/>
                      <a:pt x="10145" y="21600"/>
                    </a:cubicBezTo>
                    <a:cubicBezTo>
                      <a:pt x="10527" y="21600"/>
                      <a:pt x="10909" y="21600"/>
                      <a:pt x="11236" y="21600"/>
                    </a:cubicBezTo>
                    <a:cubicBezTo>
                      <a:pt x="11400" y="21600"/>
                      <a:pt x="11564" y="21600"/>
                      <a:pt x="11727" y="21600"/>
                    </a:cubicBezTo>
                    <a:cubicBezTo>
                      <a:pt x="12055" y="21600"/>
                      <a:pt x="12382" y="21600"/>
                      <a:pt x="12655" y="21600"/>
                    </a:cubicBezTo>
                    <a:cubicBezTo>
                      <a:pt x="12818" y="21600"/>
                      <a:pt x="13036" y="21600"/>
                      <a:pt x="13200" y="21600"/>
                    </a:cubicBezTo>
                    <a:cubicBezTo>
                      <a:pt x="13364" y="21600"/>
                      <a:pt x="13527" y="21600"/>
                      <a:pt x="13745" y="21600"/>
                    </a:cubicBezTo>
                    <a:cubicBezTo>
                      <a:pt x="14236" y="21600"/>
                      <a:pt x="14727" y="21600"/>
                      <a:pt x="15218" y="21600"/>
                    </a:cubicBezTo>
                    <a:cubicBezTo>
                      <a:pt x="15273" y="21600"/>
                      <a:pt x="15273" y="21600"/>
                      <a:pt x="15327" y="21600"/>
                    </a:cubicBezTo>
                    <a:cubicBezTo>
                      <a:pt x="15600" y="21600"/>
                      <a:pt x="15873" y="21600"/>
                      <a:pt x="16091" y="21600"/>
                    </a:cubicBezTo>
                    <a:cubicBezTo>
                      <a:pt x="16473" y="21600"/>
                      <a:pt x="16909" y="21600"/>
                      <a:pt x="17291" y="21600"/>
                    </a:cubicBezTo>
                    <a:cubicBezTo>
                      <a:pt x="17400" y="21600"/>
                      <a:pt x="17509" y="21600"/>
                      <a:pt x="17618" y="21600"/>
                    </a:cubicBezTo>
                    <a:cubicBezTo>
                      <a:pt x="17673" y="21600"/>
                      <a:pt x="17727" y="21600"/>
                      <a:pt x="17836" y="21600"/>
                    </a:cubicBezTo>
                    <a:cubicBezTo>
                      <a:pt x="18000" y="21600"/>
                      <a:pt x="18109" y="21600"/>
                      <a:pt x="18273" y="21600"/>
                    </a:cubicBezTo>
                    <a:cubicBezTo>
                      <a:pt x="18382" y="21600"/>
                      <a:pt x="18545" y="21600"/>
                      <a:pt x="18655" y="21600"/>
                    </a:cubicBezTo>
                    <a:cubicBezTo>
                      <a:pt x="18818" y="21600"/>
                      <a:pt x="18927" y="21600"/>
                      <a:pt x="19091" y="21600"/>
                    </a:cubicBezTo>
                    <a:cubicBezTo>
                      <a:pt x="19036" y="21451"/>
                      <a:pt x="19036" y="21302"/>
                      <a:pt x="18982" y="21153"/>
                    </a:cubicBezTo>
                    <a:cubicBezTo>
                      <a:pt x="18927" y="21004"/>
                      <a:pt x="18927" y="20855"/>
                      <a:pt x="18873" y="20657"/>
                    </a:cubicBezTo>
                    <a:cubicBezTo>
                      <a:pt x="18873" y="20607"/>
                      <a:pt x="18818" y="20508"/>
                      <a:pt x="18818" y="20458"/>
                    </a:cubicBezTo>
                    <a:cubicBezTo>
                      <a:pt x="18764" y="20061"/>
                      <a:pt x="18655" y="19663"/>
                      <a:pt x="18600" y="19217"/>
                    </a:cubicBezTo>
                    <a:cubicBezTo>
                      <a:pt x="18545" y="19018"/>
                      <a:pt x="18545" y="18869"/>
                      <a:pt x="18491" y="18670"/>
                    </a:cubicBezTo>
                    <a:cubicBezTo>
                      <a:pt x="18382" y="18124"/>
                      <a:pt x="18327" y="17578"/>
                      <a:pt x="18273" y="17081"/>
                    </a:cubicBezTo>
                    <a:cubicBezTo>
                      <a:pt x="18273" y="16982"/>
                      <a:pt x="18273" y="16932"/>
                      <a:pt x="18273" y="16833"/>
                    </a:cubicBezTo>
                    <a:cubicBezTo>
                      <a:pt x="18273" y="16585"/>
                      <a:pt x="18218" y="16337"/>
                      <a:pt x="18218" y="16138"/>
                    </a:cubicBezTo>
                    <a:cubicBezTo>
                      <a:pt x="18218" y="16138"/>
                      <a:pt x="18218" y="16088"/>
                      <a:pt x="18218" y="16088"/>
                    </a:cubicBezTo>
                    <a:cubicBezTo>
                      <a:pt x="18218" y="15890"/>
                      <a:pt x="18218" y="15691"/>
                      <a:pt x="18218" y="15492"/>
                    </a:cubicBezTo>
                    <a:cubicBezTo>
                      <a:pt x="18218" y="15393"/>
                      <a:pt x="18218" y="15294"/>
                      <a:pt x="18273" y="15194"/>
                    </a:cubicBezTo>
                    <a:cubicBezTo>
                      <a:pt x="18382" y="14847"/>
                      <a:pt x="18491" y="14549"/>
                      <a:pt x="18655" y="14251"/>
                    </a:cubicBezTo>
                    <a:cubicBezTo>
                      <a:pt x="18764" y="14003"/>
                      <a:pt x="18927" y="13804"/>
                      <a:pt x="19091" y="13605"/>
                    </a:cubicBezTo>
                    <a:cubicBezTo>
                      <a:pt x="19091" y="13605"/>
                      <a:pt x="19145" y="13556"/>
                      <a:pt x="19145" y="13556"/>
                    </a:cubicBezTo>
                    <a:cubicBezTo>
                      <a:pt x="19200" y="13457"/>
                      <a:pt x="19255" y="13407"/>
                      <a:pt x="19309" y="13308"/>
                    </a:cubicBezTo>
                    <a:cubicBezTo>
                      <a:pt x="19309" y="13258"/>
                      <a:pt x="19364" y="13258"/>
                      <a:pt x="19364" y="13208"/>
                    </a:cubicBezTo>
                    <a:cubicBezTo>
                      <a:pt x="19364" y="13159"/>
                      <a:pt x="19418" y="13159"/>
                      <a:pt x="19418" y="13109"/>
                    </a:cubicBezTo>
                    <a:cubicBezTo>
                      <a:pt x="19691" y="12712"/>
                      <a:pt x="19964" y="12364"/>
                      <a:pt x="20236" y="12017"/>
                    </a:cubicBezTo>
                    <a:cubicBezTo>
                      <a:pt x="20345" y="11868"/>
                      <a:pt x="20400" y="11719"/>
                      <a:pt x="20509" y="11520"/>
                    </a:cubicBezTo>
                    <a:cubicBezTo>
                      <a:pt x="20564" y="11421"/>
                      <a:pt x="20618" y="11321"/>
                      <a:pt x="20618" y="11222"/>
                    </a:cubicBezTo>
                    <a:cubicBezTo>
                      <a:pt x="20618" y="11172"/>
                      <a:pt x="20673" y="11123"/>
                      <a:pt x="20673" y="11023"/>
                    </a:cubicBezTo>
                    <a:cubicBezTo>
                      <a:pt x="20836" y="10676"/>
                      <a:pt x="20945" y="10328"/>
                      <a:pt x="21000" y="9981"/>
                    </a:cubicBezTo>
                    <a:cubicBezTo>
                      <a:pt x="21000" y="9881"/>
                      <a:pt x="21055" y="9832"/>
                      <a:pt x="21055" y="9732"/>
                    </a:cubicBezTo>
                    <a:cubicBezTo>
                      <a:pt x="21164" y="9236"/>
                      <a:pt x="21273" y="8739"/>
                      <a:pt x="21327" y="8243"/>
                    </a:cubicBezTo>
                    <a:cubicBezTo>
                      <a:pt x="21327" y="8143"/>
                      <a:pt x="21327" y="7994"/>
                      <a:pt x="21327" y="7895"/>
                    </a:cubicBezTo>
                    <a:cubicBezTo>
                      <a:pt x="21600" y="7796"/>
                      <a:pt x="21600" y="7597"/>
                      <a:pt x="21600" y="744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E4E795AC-CBD4-8F3D-D114-6BAD8E2A26FA}"/>
                  </a:ext>
                </a:extLst>
              </p:cNvPr>
              <p:cNvSpPr/>
              <p:nvPr/>
            </p:nvSpPr>
            <p:spPr>
              <a:xfrm>
                <a:off x="976430" y="1931477"/>
                <a:ext cx="1673244" cy="1838082"/>
              </a:xfrm>
              <a:custGeom>
                <a:avLst/>
                <a:gdLst/>
                <a:ahLst/>
                <a:cxnLst>
                  <a:cxn ang="0">
                    <a:pos x="wd2" y="hd2"/>
                  </a:cxn>
                  <a:cxn ang="5400000">
                    <a:pos x="wd2" y="hd2"/>
                  </a:cxn>
                  <a:cxn ang="10800000">
                    <a:pos x="wd2" y="hd2"/>
                  </a:cxn>
                  <a:cxn ang="16200000">
                    <a:pos x="wd2" y="hd2"/>
                  </a:cxn>
                </a:cxnLst>
                <a:rect l="0" t="0" r="r" b="b"/>
                <a:pathLst>
                  <a:path w="21600" h="21600" extrusionOk="0">
                    <a:moveTo>
                      <a:pt x="19366" y="21600"/>
                    </a:moveTo>
                    <a:lnTo>
                      <a:pt x="7555" y="21600"/>
                    </a:lnTo>
                    <a:lnTo>
                      <a:pt x="7501" y="21261"/>
                    </a:lnTo>
                    <a:cubicBezTo>
                      <a:pt x="7448" y="20874"/>
                      <a:pt x="7342" y="20535"/>
                      <a:pt x="7289" y="20195"/>
                    </a:cubicBezTo>
                    <a:cubicBezTo>
                      <a:pt x="7235" y="20050"/>
                      <a:pt x="7235" y="19953"/>
                      <a:pt x="7182" y="19856"/>
                    </a:cubicBezTo>
                    <a:cubicBezTo>
                      <a:pt x="7129" y="19663"/>
                      <a:pt x="7076" y="19517"/>
                      <a:pt x="7023" y="19372"/>
                    </a:cubicBezTo>
                    <a:lnTo>
                      <a:pt x="7023" y="19324"/>
                    </a:lnTo>
                    <a:cubicBezTo>
                      <a:pt x="7023" y="19275"/>
                      <a:pt x="6969" y="19275"/>
                      <a:pt x="6969" y="19227"/>
                    </a:cubicBezTo>
                    <a:cubicBezTo>
                      <a:pt x="6916" y="19082"/>
                      <a:pt x="6810" y="18985"/>
                      <a:pt x="6810" y="18936"/>
                    </a:cubicBezTo>
                    <a:cubicBezTo>
                      <a:pt x="6650" y="18936"/>
                      <a:pt x="6491" y="18936"/>
                      <a:pt x="6331" y="18936"/>
                    </a:cubicBezTo>
                    <a:cubicBezTo>
                      <a:pt x="6012" y="18936"/>
                      <a:pt x="5693" y="18936"/>
                      <a:pt x="5320" y="18936"/>
                    </a:cubicBezTo>
                    <a:lnTo>
                      <a:pt x="5001" y="18936"/>
                    </a:lnTo>
                    <a:cubicBezTo>
                      <a:pt x="4522" y="18936"/>
                      <a:pt x="3990" y="18936"/>
                      <a:pt x="3511" y="18936"/>
                    </a:cubicBezTo>
                    <a:lnTo>
                      <a:pt x="3458" y="18936"/>
                    </a:lnTo>
                    <a:cubicBezTo>
                      <a:pt x="3405" y="18936"/>
                      <a:pt x="3299" y="18888"/>
                      <a:pt x="3245" y="18888"/>
                    </a:cubicBezTo>
                    <a:cubicBezTo>
                      <a:pt x="3139" y="18839"/>
                      <a:pt x="2979" y="18839"/>
                      <a:pt x="2873" y="18791"/>
                    </a:cubicBezTo>
                    <a:cubicBezTo>
                      <a:pt x="2820" y="18743"/>
                      <a:pt x="2713" y="18743"/>
                      <a:pt x="2660" y="18694"/>
                    </a:cubicBezTo>
                    <a:cubicBezTo>
                      <a:pt x="2500" y="18646"/>
                      <a:pt x="2394" y="18549"/>
                      <a:pt x="2288" y="18452"/>
                    </a:cubicBezTo>
                    <a:cubicBezTo>
                      <a:pt x="2181" y="18355"/>
                      <a:pt x="2075" y="18307"/>
                      <a:pt x="2022" y="18210"/>
                    </a:cubicBezTo>
                    <a:cubicBezTo>
                      <a:pt x="1968" y="18113"/>
                      <a:pt x="1862" y="18016"/>
                      <a:pt x="1809" y="17968"/>
                    </a:cubicBezTo>
                    <a:cubicBezTo>
                      <a:pt x="1756" y="17871"/>
                      <a:pt x="1702" y="17774"/>
                      <a:pt x="1702" y="17677"/>
                    </a:cubicBezTo>
                    <a:cubicBezTo>
                      <a:pt x="1702" y="17629"/>
                      <a:pt x="1702" y="17580"/>
                      <a:pt x="1649" y="17483"/>
                    </a:cubicBezTo>
                    <a:cubicBezTo>
                      <a:pt x="1649" y="17387"/>
                      <a:pt x="1649" y="17290"/>
                      <a:pt x="1649" y="17144"/>
                    </a:cubicBezTo>
                    <a:cubicBezTo>
                      <a:pt x="1702" y="16902"/>
                      <a:pt x="1809" y="16612"/>
                      <a:pt x="1915" y="16369"/>
                    </a:cubicBezTo>
                    <a:cubicBezTo>
                      <a:pt x="1968" y="16224"/>
                      <a:pt x="2022" y="16079"/>
                      <a:pt x="2075" y="15934"/>
                    </a:cubicBezTo>
                    <a:cubicBezTo>
                      <a:pt x="2128" y="15740"/>
                      <a:pt x="2075" y="15595"/>
                      <a:pt x="1809" y="15352"/>
                    </a:cubicBezTo>
                    <a:cubicBezTo>
                      <a:pt x="1756" y="15304"/>
                      <a:pt x="1702" y="15256"/>
                      <a:pt x="1649" y="15207"/>
                    </a:cubicBezTo>
                    <a:cubicBezTo>
                      <a:pt x="1596" y="15159"/>
                      <a:pt x="1596" y="15110"/>
                      <a:pt x="1543" y="15110"/>
                    </a:cubicBezTo>
                    <a:cubicBezTo>
                      <a:pt x="1277" y="14820"/>
                      <a:pt x="1596" y="14481"/>
                      <a:pt x="1702" y="14384"/>
                    </a:cubicBezTo>
                    <a:lnTo>
                      <a:pt x="1809" y="14287"/>
                    </a:lnTo>
                    <a:cubicBezTo>
                      <a:pt x="1809" y="14287"/>
                      <a:pt x="1809" y="14287"/>
                      <a:pt x="1862" y="14239"/>
                    </a:cubicBezTo>
                    <a:cubicBezTo>
                      <a:pt x="1862" y="14239"/>
                      <a:pt x="1809" y="14239"/>
                      <a:pt x="1809" y="14190"/>
                    </a:cubicBezTo>
                    <a:cubicBezTo>
                      <a:pt x="1756" y="14142"/>
                      <a:pt x="1649" y="14093"/>
                      <a:pt x="1596" y="14045"/>
                    </a:cubicBezTo>
                    <a:cubicBezTo>
                      <a:pt x="1436" y="13948"/>
                      <a:pt x="1383" y="13803"/>
                      <a:pt x="1330" y="13657"/>
                    </a:cubicBezTo>
                    <a:cubicBezTo>
                      <a:pt x="1277" y="13464"/>
                      <a:pt x="1383" y="13318"/>
                      <a:pt x="1490" y="13173"/>
                    </a:cubicBezTo>
                    <a:cubicBezTo>
                      <a:pt x="1490" y="13125"/>
                      <a:pt x="1543" y="13125"/>
                      <a:pt x="1543" y="13076"/>
                    </a:cubicBezTo>
                    <a:cubicBezTo>
                      <a:pt x="1649" y="12979"/>
                      <a:pt x="1702" y="12882"/>
                      <a:pt x="1702" y="12786"/>
                    </a:cubicBezTo>
                    <a:lnTo>
                      <a:pt x="1702" y="12737"/>
                    </a:lnTo>
                    <a:cubicBezTo>
                      <a:pt x="1702" y="12640"/>
                      <a:pt x="1756" y="12592"/>
                      <a:pt x="1756" y="12495"/>
                    </a:cubicBezTo>
                    <a:cubicBezTo>
                      <a:pt x="1809" y="12398"/>
                      <a:pt x="1809" y="12301"/>
                      <a:pt x="1809" y="12253"/>
                    </a:cubicBezTo>
                    <a:cubicBezTo>
                      <a:pt x="1809" y="12253"/>
                      <a:pt x="1809" y="12204"/>
                      <a:pt x="1756" y="12204"/>
                    </a:cubicBezTo>
                    <a:cubicBezTo>
                      <a:pt x="1702" y="12156"/>
                      <a:pt x="1596" y="12156"/>
                      <a:pt x="1490" y="12108"/>
                    </a:cubicBezTo>
                    <a:lnTo>
                      <a:pt x="1383" y="12108"/>
                    </a:lnTo>
                    <a:cubicBezTo>
                      <a:pt x="1277" y="12108"/>
                      <a:pt x="1170" y="12059"/>
                      <a:pt x="1011" y="12059"/>
                    </a:cubicBezTo>
                    <a:lnTo>
                      <a:pt x="958" y="12011"/>
                    </a:lnTo>
                    <a:cubicBezTo>
                      <a:pt x="904" y="11962"/>
                      <a:pt x="851" y="11962"/>
                      <a:pt x="798" y="11914"/>
                    </a:cubicBezTo>
                    <a:cubicBezTo>
                      <a:pt x="532" y="11769"/>
                      <a:pt x="213" y="11623"/>
                      <a:pt x="53" y="11333"/>
                    </a:cubicBezTo>
                    <a:cubicBezTo>
                      <a:pt x="0" y="11236"/>
                      <a:pt x="0" y="11139"/>
                      <a:pt x="0" y="11042"/>
                    </a:cubicBezTo>
                    <a:cubicBezTo>
                      <a:pt x="0" y="10994"/>
                      <a:pt x="0" y="10945"/>
                      <a:pt x="0" y="10897"/>
                    </a:cubicBezTo>
                    <a:cubicBezTo>
                      <a:pt x="0" y="10848"/>
                      <a:pt x="0" y="10800"/>
                      <a:pt x="53" y="10800"/>
                    </a:cubicBezTo>
                    <a:cubicBezTo>
                      <a:pt x="160" y="10509"/>
                      <a:pt x="372" y="10219"/>
                      <a:pt x="692" y="9735"/>
                    </a:cubicBezTo>
                    <a:lnTo>
                      <a:pt x="745" y="9638"/>
                    </a:lnTo>
                    <a:cubicBezTo>
                      <a:pt x="851" y="9492"/>
                      <a:pt x="958" y="9395"/>
                      <a:pt x="1064" y="9250"/>
                    </a:cubicBezTo>
                    <a:cubicBezTo>
                      <a:pt x="1170" y="9105"/>
                      <a:pt x="1277" y="9008"/>
                      <a:pt x="1436" y="8863"/>
                    </a:cubicBezTo>
                    <a:lnTo>
                      <a:pt x="1702" y="8572"/>
                    </a:lnTo>
                    <a:cubicBezTo>
                      <a:pt x="1915" y="8330"/>
                      <a:pt x="2128" y="8088"/>
                      <a:pt x="2341" y="7846"/>
                    </a:cubicBezTo>
                    <a:cubicBezTo>
                      <a:pt x="2394" y="7797"/>
                      <a:pt x="2447" y="7749"/>
                      <a:pt x="2500" y="7700"/>
                    </a:cubicBezTo>
                    <a:cubicBezTo>
                      <a:pt x="2660" y="7507"/>
                      <a:pt x="2820" y="7313"/>
                      <a:pt x="2926" y="7168"/>
                    </a:cubicBezTo>
                    <a:cubicBezTo>
                      <a:pt x="2873" y="7071"/>
                      <a:pt x="2873" y="6974"/>
                      <a:pt x="2820" y="6877"/>
                    </a:cubicBezTo>
                    <a:lnTo>
                      <a:pt x="2820" y="6877"/>
                    </a:lnTo>
                    <a:cubicBezTo>
                      <a:pt x="2767" y="6635"/>
                      <a:pt x="2713" y="6393"/>
                      <a:pt x="2767" y="6102"/>
                    </a:cubicBezTo>
                    <a:cubicBezTo>
                      <a:pt x="2767" y="5957"/>
                      <a:pt x="2820" y="5763"/>
                      <a:pt x="2873" y="5618"/>
                    </a:cubicBezTo>
                    <a:cubicBezTo>
                      <a:pt x="2873" y="5570"/>
                      <a:pt x="2873" y="5521"/>
                      <a:pt x="2926" y="5473"/>
                    </a:cubicBezTo>
                    <a:cubicBezTo>
                      <a:pt x="2979" y="5376"/>
                      <a:pt x="2979" y="5279"/>
                      <a:pt x="3033" y="5134"/>
                    </a:cubicBezTo>
                    <a:cubicBezTo>
                      <a:pt x="3139" y="4795"/>
                      <a:pt x="3245" y="4504"/>
                      <a:pt x="3405" y="4213"/>
                    </a:cubicBezTo>
                    <a:cubicBezTo>
                      <a:pt x="3511" y="4020"/>
                      <a:pt x="3618" y="3778"/>
                      <a:pt x="3777" y="3584"/>
                    </a:cubicBezTo>
                    <a:cubicBezTo>
                      <a:pt x="3990" y="3293"/>
                      <a:pt x="4203" y="3003"/>
                      <a:pt x="4469" y="2712"/>
                    </a:cubicBezTo>
                    <a:cubicBezTo>
                      <a:pt x="4575" y="2567"/>
                      <a:pt x="4735" y="2470"/>
                      <a:pt x="4841" y="2325"/>
                    </a:cubicBezTo>
                    <a:cubicBezTo>
                      <a:pt x="4895" y="2276"/>
                      <a:pt x="4948" y="2228"/>
                      <a:pt x="5054" y="2131"/>
                    </a:cubicBezTo>
                    <a:cubicBezTo>
                      <a:pt x="5373" y="1840"/>
                      <a:pt x="5693" y="1598"/>
                      <a:pt x="6065" y="1404"/>
                    </a:cubicBezTo>
                    <a:cubicBezTo>
                      <a:pt x="6225" y="1308"/>
                      <a:pt x="6384" y="1211"/>
                      <a:pt x="6544" y="1114"/>
                    </a:cubicBezTo>
                    <a:cubicBezTo>
                      <a:pt x="6810" y="969"/>
                      <a:pt x="7023" y="872"/>
                      <a:pt x="7289" y="775"/>
                    </a:cubicBezTo>
                    <a:cubicBezTo>
                      <a:pt x="7714" y="581"/>
                      <a:pt x="8193" y="436"/>
                      <a:pt x="8619" y="339"/>
                    </a:cubicBezTo>
                    <a:cubicBezTo>
                      <a:pt x="8832" y="291"/>
                      <a:pt x="9098" y="242"/>
                      <a:pt x="9310" y="194"/>
                    </a:cubicBezTo>
                    <a:cubicBezTo>
                      <a:pt x="9736" y="97"/>
                      <a:pt x="10162" y="48"/>
                      <a:pt x="10640" y="48"/>
                    </a:cubicBezTo>
                    <a:cubicBezTo>
                      <a:pt x="10906" y="48"/>
                      <a:pt x="11226" y="0"/>
                      <a:pt x="11545" y="0"/>
                    </a:cubicBezTo>
                    <a:cubicBezTo>
                      <a:pt x="11758" y="0"/>
                      <a:pt x="11970" y="0"/>
                      <a:pt x="12183" y="0"/>
                    </a:cubicBezTo>
                    <a:cubicBezTo>
                      <a:pt x="12290" y="0"/>
                      <a:pt x="12343" y="0"/>
                      <a:pt x="12449" y="0"/>
                    </a:cubicBezTo>
                    <a:cubicBezTo>
                      <a:pt x="12609" y="0"/>
                      <a:pt x="12822" y="48"/>
                      <a:pt x="12981" y="48"/>
                    </a:cubicBezTo>
                    <a:cubicBezTo>
                      <a:pt x="13300" y="97"/>
                      <a:pt x="13620" y="97"/>
                      <a:pt x="13939" y="145"/>
                    </a:cubicBezTo>
                    <a:cubicBezTo>
                      <a:pt x="14045" y="145"/>
                      <a:pt x="14152" y="194"/>
                      <a:pt x="14258" y="194"/>
                    </a:cubicBezTo>
                    <a:cubicBezTo>
                      <a:pt x="14365" y="194"/>
                      <a:pt x="14471" y="242"/>
                      <a:pt x="14577" y="242"/>
                    </a:cubicBezTo>
                    <a:cubicBezTo>
                      <a:pt x="15109" y="339"/>
                      <a:pt x="15641" y="484"/>
                      <a:pt x="16120" y="678"/>
                    </a:cubicBezTo>
                    <a:cubicBezTo>
                      <a:pt x="16386" y="775"/>
                      <a:pt x="16652" y="872"/>
                      <a:pt x="16918" y="1017"/>
                    </a:cubicBezTo>
                    <a:cubicBezTo>
                      <a:pt x="17078" y="1065"/>
                      <a:pt x="17237" y="1162"/>
                      <a:pt x="17397" y="1259"/>
                    </a:cubicBezTo>
                    <a:lnTo>
                      <a:pt x="17503" y="1308"/>
                    </a:lnTo>
                    <a:cubicBezTo>
                      <a:pt x="17876" y="1501"/>
                      <a:pt x="18248" y="1743"/>
                      <a:pt x="18621" y="1986"/>
                    </a:cubicBezTo>
                    <a:lnTo>
                      <a:pt x="18780" y="2083"/>
                    </a:lnTo>
                    <a:cubicBezTo>
                      <a:pt x="18833" y="2131"/>
                      <a:pt x="18940" y="2179"/>
                      <a:pt x="18993" y="2276"/>
                    </a:cubicBezTo>
                    <a:cubicBezTo>
                      <a:pt x="19366" y="2567"/>
                      <a:pt x="19632" y="2857"/>
                      <a:pt x="19951" y="3196"/>
                    </a:cubicBezTo>
                    <a:cubicBezTo>
                      <a:pt x="20110" y="3390"/>
                      <a:pt x="20217" y="3535"/>
                      <a:pt x="20376" y="3729"/>
                    </a:cubicBezTo>
                    <a:cubicBezTo>
                      <a:pt x="20376" y="3778"/>
                      <a:pt x="20430" y="3778"/>
                      <a:pt x="20430" y="3826"/>
                    </a:cubicBezTo>
                    <a:cubicBezTo>
                      <a:pt x="20483" y="3874"/>
                      <a:pt x="20483" y="3923"/>
                      <a:pt x="20536" y="3971"/>
                    </a:cubicBezTo>
                    <a:cubicBezTo>
                      <a:pt x="20749" y="4262"/>
                      <a:pt x="20908" y="4601"/>
                      <a:pt x="21015" y="4892"/>
                    </a:cubicBezTo>
                    <a:cubicBezTo>
                      <a:pt x="21174" y="5231"/>
                      <a:pt x="21281" y="5570"/>
                      <a:pt x="21387" y="5957"/>
                    </a:cubicBezTo>
                    <a:cubicBezTo>
                      <a:pt x="21387" y="6054"/>
                      <a:pt x="21440" y="6151"/>
                      <a:pt x="21440" y="6248"/>
                    </a:cubicBezTo>
                    <a:cubicBezTo>
                      <a:pt x="21547" y="6683"/>
                      <a:pt x="21547" y="7119"/>
                      <a:pt x="21600" y="7555"/>
                    </a:cubicBezTo>
                    <a:cubicBezTo>
                      <a:pt x="21600" y="7701"/>
                      <a:pt x="21600" y="7894"/>
                      <a:pt x="21600" y="8040"/>
                    </a:cubicBezTo>
                    <a:cubicBezTo>
                      <a:pt x="21600" y="8185"/>
                      <a:pt x="21600" y="8282"/>
                      <a:pt x="21600" y="8427"/>
                    </a:cubicBezTo>
                    <a:cubicBezTo>
                      <a:pt x="21547" y="8911"/>
                      <a:pt x="21494" y="9396"/>
                      <a:pt x="21334" y="9880"/>
                    </a:cubicBezTo>
                    <a:cubicBezTo>
                      <a:pt x="21334" y="9977"/>
                      <a:pt x="21281" y="10025"/>
                      <a:pt x="21281" y="10122"/>
                    </a:cubicBezTo>
                    <a:cubicBezTo>
                      <a:pt x="21174" y="10461"/>
                      <a:pt x="21068" y="10800"/>
                      <a:pt x="20908" y="11188"/>
                    </a:cubicBezTo>
                    <a:cubicBezTo>
                      <a:pt x="20908" y="11236"/>
                      <a:pt x="20855" y="11284"/>
                      <a:pt x="20855" y="11381"/>
                    </a:cubicBezTo>
                    <a:cubicBezTo>
                      <a:pt x="20802" y="11478"/>
                      <a:pt x="20749" y="11575"/>
                      <a:pt x="20749" y="11672"/>
                    </a:cubicBezTo>
                    <a:cubicBezTo>
                      <a:pt x="20696" y="11817"/>
                      <a:pt x="20589" y="12011"/>
                      <a:pt x="20483" y="12156"/>
                    </a:cubicBezTo>
                    <a:cubicBezTo>
                      <a:pt x="20270" y="12495"/>
                      <a:pt x="20057" y="12786"/>
                      <a:pt x="19791" y="13125"/>
                    </a:cubicBezTo>
                    <a:lnTo>
                      <a:pt x="19578" y="13415"/>
                    </a:lnTo>
                    <a:cubicBezTo>
                      <a:pt x="19525" y="13512"/>
                      <a:pt x="19472" y="13561"/>
                      <a:pt x="19419" y="13657"/>
                    </a:cubicBezTo>
                    <a:lnTo>
                      <a:pt x="19366" y="13706"/>
                    </a:lnTo>
                    <a:cubicBezTo>
                      <a:pt x="19206" y="13948"/>
                      <a:pt x="19046" y="14142"/>
                      <a:pt x="18940" y="14336"/>
                    </a:cubicBezTo>
                    <a:cubicBezTo>
                      <a:pt x="18780" y="14626"/>
                      <a:pt x="18621" y="14917"/>
                      <a:pt x="18567" y="15207"/>
                    </a:cubicBezTo>
                    <a:cubicBezTo>
                      <a:pt x="18567" y="15256"/>
                      <a:pt x="18514" y="15353"/>
                      <a:pt x="18514" y="15449"/>
                    </a:cubicBezTo>
                    <a:cubicBezTo>
                      <a:pt x="18514" y="15595"/>
                      <a:pt x="18514" y="15788"/>
                      <a:pt x="18514" y="15982"/>
                    </a:cubicBezTo>
                    <a:lnTo>
                      <a:pt x="18514" y="16031"/>
                    </a:lnTo>
                    <a:cubicBezTo>
                      <a:pt x="18514" y="16224"/>
                      <a:pt x="18514" y="16466"/>
                      <a:pt x="18567" y="16709"/>
                    </a:cubicBezTo>
                    <a:cubicBezTo>
                      <a:pt x="18567" y="16805"/>
                      <a:pt x="18567" y="16854"/>
                      <a:pt x="18567" y="16951"/>
                    </a:cubicBezTo>
                    <a:cubicBezTo>
                      <a:pt x="18621" y="17387"/>
                      <a:pt x="18674" y="17919"/>
                      <a:pt x="18780" y="18501"/>
                    </a:cubicBezTo>
                    <a:cubicBezTo>
                      <a:pt x="18834" y="18646"/>
                      <a:pt x="18834" y="18840"/>
                      <a:pt x="18887" y="18985"/>
                    </a:cubicBezTo>
                    <a:cubicBezTo>
                      <a:pt x="18940" y="19372"/>
                      <a:pt x="19046" y="19760"/>
                      <a:pt x="19100" y="20147"/>
                    </a:cubicBezTo>
                    <a:lnTo>
                      <a:pt x="19153" y="20341"/>
                    </a:lnTo>
                    <a:cubicBezTo>
                      <a:pt x="19206" y="20486"/>
                      <a:pt x="19206" y="20680"/>
                      <a:pt x="19259" y="20825"/>
                    </a:cubicBezTo>
                    <a:cubicBezTo>
                      <a:pt x="19312" y="20971"/>
                      <a:pt x="19312" y="21116"/>
                      <a:pt x="19366" y="21261"/>
                    </a:cubicBezTo>
                    <a:lnTo>
                      <a:pt x="19366" y="21600"/>
                    </a:lnTo>
                    <a:close/>
                    <a:moveTo>
                      <a:pt x="7927" y="21213"/>
                    </a:moveTo>
                    <a:lnTo>
                      <a:pt x="18834" y="21213"/>
                    </a:lnTo>
                    <a:cubicBezTo>
                      <a:pt x="18834" y="21164"/>
                      <a:pt x="18780" y="21067"/>
                      <a:pt x="18780" y="21019"/>
                    </a:cubicBezTo>
                    <a:cubicBezTo>
                      <a:pt x="18727" y="20874"/>
                      <a:pt x="18727" y="20728"/>
                      <a:pt x="18674" y="20535"/>
                    </a:cubicBezTo>
                    <a:lnTo>
                      <a:pt x="18621" y="20341"/>
                    </a:lnTo>
                    <a:cubicBezTo>
                      <a:pt x="18514" y="19953"/>
                      <a:pt x="18461" y="19566"/>
                      <a:pt x="18408" y="19130"/>
                    </a:cubicBezTo>
                    <a:cubicBezTo>
                      <a:pt x="18355" y="18936"/>
                      <a:pt x="18355" y="18791"/>
                      <a:pt x="18301" y="18597"/>
                    </a:cubicBezTo>
                    <a:cubicBezTo>
                      <a:pt x="18195" y="18016"/>
                      <a:pt x="18142" y="17483"/>
                      <a:pt x="18089" y="17047"/>
                    </a:cubicBezTo>
                    <a:cubicBezTo>
                      <a:pt x="18089" y="16951"/>
                      <a:pt x="18089" y="16902"/>
                      <a:pt x="18089" y="16805"/>
                    </a:cubicBezTo>
                    <a:cubicBezTo>
                      <a:pt x="18089" y="16563"/>
                      <a:pt x="18035" y="16321"/>
                      <a:pt x="18035" y="16127"/>
                    </a:cubicBezTo>
                    <a:lnTo>
                      <a:pt x="18035" y="16079"/>
                    </a:lnTo>
                    <a:cubicBezTo>
                      <a:pt x="18035" y="15837"/>
                      <a:pt x="18035" y="15643"/>
                      <a:pt x="18035" y="15498"/>
                    </a:cubicBezTo>
                    <a:cubicBezTo>
                      <a:pt x="18035" y="15352"/>
                      <a:pt x="18089" y="15256"/>
                      <a:pt x="18089" y="15207"/>
                    </a:cubicBezTo>
                    <a:cubicBezTo>
                      <a:pt x="18195" y="14917"/>
                      <a:pt x="18301" y="14578"/>
                      <a:pt x="18514" y="14239"/>
                    </a:cubicBezTo>
                    <a:cubicBezTo>
                      <a:pt x="18621" y="14045"/>
                      <a:pt x="18780" y="13803"/>
                      <a:pt x="18940" y="13560"/>
                    </a:cubicBezTo>
                    <a:lnTo>
                      <a:pt x="18993" y="13512"/>
                    </a:lnTo>
                    <a:cubicBezTo>
                      <a:pt x="19046" y="13415"/>
                      <a:pt x="19100" y="13367"/>
                      <a:pt x="19153" y="13270"/>
                    </a:cubicBezTo>
                    <a:lnTo>
                      <a:pt x="19366" y="12979"/>
                    </a:lnTo>
                    <a:cubicBezTo>
                      <a:pt x="19632" y="12640"/>
                      <a:pt x="19844" y="12350"/>
                      <a:pt x="20057" y="12059"/>
                    </a:cubicBezTo>
                    <a:cubicBezTo>
                      <a:pt x="20164" y="11914"/>
                      <a:pt x="20217" y="11769"/>
                      <a:pt x="20270" y="11623"/>
                    </a:cubicBezTo>
                    <a:cubicBezTo>
                      <a:pt x="20323" y="11526"/>
                      <a:pt x="20376" y="11430"/>
                      <a:pt x="20376" y="11333"/>
                    </a:cubicBezTo>
                    <a:cubicBezTo>
                      <a:pt x="20376" y="11284"/>
                      <a:pt x="20430" y="11236"/>
                      <a:pt x="20430" y="11139"/>
                    </a:cubicBezTo>
                    <a:cubicBezTo>
                      <a:pt x="20536" y="10800"/>
                      <a:pt x="20696" y="10461"/>
                      <a:pt x="20749" y="10122"/>
                    </a:cubicBezTo>
                    <a:cubicBezTo>
                      <a:pt x="20749" y="10025"/>
                      <a:pt x="20802" y="9977"/>
                      <a:pt x="20802" y="9880"/>
                    </a:cubicBezTo>
                    <a:cubicBezTo>
                      <a:pt x="20908" y="9395"/>
                      <a:pt x="21015" y="8911"/>
                      <a:pt x="21015" y="8475"/>
                    </a:cubicBezTo>
                    <a:cubicBezTo>
                      <a:pt x="21015" y="8378"/>
                      <a:pt x="21015" y="8233"/>
                      <a:pt x="21015" y="8136"/>
                    </a:cubicBezTo>
                    <a:cubicBezTo>
                      <a:pt x="21015" y="7991"/>
                      <a:pt x="21015" y="7846"/>
                      <a:pt x="21015" y="7700"/>
                    </a:cubicBezTo>
                    <a:lnTo>
                      <a:pt x="21015" y="7700"/>
                    </a:lnTo>
                    <a:cubicBezTo>
                      <a:pt x="21015" y="7264"/>
                      <a:pt x="20962" y="6877"/>
                      <a:pt x="20855" y="6490"/>
                    </a:cubicBezTo>
                    <a:cubicBezTo>
                      <a:pt x="20855" y="6393"/>
                      <a:pt x="20802" y="6296"/>
                      <a:pt x="20802" y="6199"/>
                    </a:cubicBezTo>
                    <a:cubicBezTo>
                      <a:pt x="20696" y="5860"/>
                      <a:pt x="20589" y="5521"/>
                      <a:pt x="20483" y="5182"/>
                    </a:cubicBezTo>
                    <a:cubicBezTo>
                      <a:pt x="20376" y="4891"/>
                      <a:pt x="20217" y="4601"/>
                      <a:pt x="20004" y="4310"/>
                    </a:cubicBezTo>
                    <a:cubicBezTo>
                      <a:pt x="20004" y="4262"/>
                      <a:pt x="19951" y="4213"/>
                      <a:pt x="19951" y="4213"/>
                    </a:cubicBezTo>
                    <a:cubicBezTo>
                      <a:pt x="19951" y="4165"/>
                      <a:pt x="19898" y="4165"/>
                      <a:pt x="19898" y="4116"/>
                    </a:cubicBezTo>
                    <a:cubicBezTo>
                      <a:pt x="19791" y="3923"/>
                      <a:pt x="19632" y="3777"/>
                      <a:pt x="19525" y="3584"/>
                    </a:cubicBezTo>
                    <a:cubicBezTo>
                      <a:pt x="19259" y="3293"/>
                      <a:pt x="18940" y="2954"/>
                      <a:pt x="18621" y="2712"/>
                    </a:cubicBezTo>
                    <a:cubicBezTo>
                      <a:pt x="18568" y="2664"/>
                      <a:pt x="18461" y="2615"/>
                      <a:pt x="18408" y="2567"/>
                    </a:cubicBezTo>
                    <a:lnTo>
                      <a:pt x="18248" y="2470"/>
                    </a:lnTo>
                    <a:cubicBezTo>
                      <a:pt x="17929" y="2228"/>
                      <a:pt x="17557" y="2034"/>
                      <a:pt x="17184" y="1840"/>
                    </a:cubicBezTo>
                    <a:lnTo>
                      <a:pt x="17078" y="1792"/>
                    </a:lnTo>
                    <a:cubicBezTo>
                      <a:pt x="16918" y="1695"/>
                      <a:pt x="16759" y="1647"/>
                      <a:pt x="16652" y="1598"/>
                    </a:cubicBezTo>
                    <a:cubicBezTo>
                      <a:pt x="16386" y="1501"/>
                      <a:pt x="16173" y="1404"/>
                      <a:pt x="15907" y="1308"/>
                    </a:cubicBezTo>
                    <a:cubicBezTo>
                      <a:pt x="15429" y="1162"/>
                      <a:pt x="14950" y="1017"/>
                      <a:pt x="14471" y="920"/>
                    </a:cubicBezTo>
                    <a:cubicBezTo>
                      <a:pt x="14365" y="920"/>
                      <a:pt x="14258" y="872"/>
                      <a:pt x="14205" y="872"/>
                    </a:cubicBezTo>
                    <a:cubicBezTo>
                      <a:pt x="14099" y="872"/>
                      <a:pt x="13992" y="823"/>
                      <a:pt x="13886" y="823"/>
                    </a:cubicBezTo>
                    <a:cubicBezTo>
                      <a:pt x="13567" y="775"/>
                      <a:pt x="13301" y="726"/>
                      <a:pt x="12981" y="726"/>
                    </a:cubicBezTo>
                    <a:cubicBezTo>
                      <a:pt x="12822" y="726"/>
                      <a:pt x="12662" y="678"/>
                      <a:pt x="12449" y="678"/>
                    </a:cubicBezTo>
                    <a:cubicBezTo>
                      <a:pt x="12343" y="678"/>
                      <a:pt x="12290" y="678"/>
                      <a:pt x="12183" y="678"/>
                    </a:cubicBezTo>
                    <a:cubicBezTo>
                      <a:pt x="11970" y="678"/>
                      <a:pt x="11758" y="678"/>
                      <a:pt x="11545" y="678"/>
                    </a:cubicBezTo>
                    <a:cubicBezTo>
                      <a:pt x="11279" y="678"/>
                      <a:pt x="10960" y="678"/>
                      <a:pt x="10694" y="726"/>
                    </a:cubicBezTo>
                    <a:cubicBezTo>
                      <a:pt x="10268" y="775"/>
                      <a:pt x="9842" y="823"/>
                      <a:pt x="9417" y="872"/>
                    </a:cubicBezTo>
                    <a:cubicBezTo>
                      <a:pt x="9204" y="920"/>
                      <a:pt x="8938" y="969"/>
                      <a:pt x="8725" y="1017"/>
                    </a:cubicBezTo>
                    <a:cubicBezTo>
                      <a:pt x="8300" y="1114"/>
                      <a:pt x="7821" y="1259"/>
                      <a:pt x="7448" y="1404"/>
                    </a:cubicBezTo>
                    <a:cubicBezTo>
                      <a:pt x="7182" y="1501"/>
                      <a:pt x="6969" y="1598"/>
                      <a:pt x="6757" y="1743"/>
                    </a:cubicBezTo>
                    <a:cubicBezTo>
                      <a:pt x="6597" y="1840"/>
                      <a:pt x="6437" y="1937"/>
                      <a:pt x="6278" y="2034"/>
                    </a:cubicBezTo>
                    <a:cubicBezTo>
                      <a:pt x="5959" y="2228"/>
                      <a:pt x="5586" y="2470"/>
                      <a:pt x="5320" y="2712"/>
                    </a:cubicBezTo>
                    <a:cubicBezTo>
                      <a:pt x="5267" y="2760"/>
                      <a:pt x="5214" y="2809"/>
                      <a:pt x="5161" y="2857"/>
                    </a:cubicBezTo>
                    <a:cubicBezTo>
                      <a:pt x="5054" y="2954"/>
                      <a:pt x="4895" y="3099"/>
                      <a:pt x="4788" y="3196"/>
                    </a:cubicBezTo>
                    <a:cubicBezTo>
                      <a:pt x="4522" y="3438"/>
                      <a:pt x="4309" y="3729"/>
                      <a:pt x="4150" y="4020"/>
                    </a:cubicBezTo>
                    <a:cubicBezTo>
                      <a:pt x="4043" y="4213"/>
                      <a:pt x="3884" y="4407"/>
                      <a:pt x="3831" y="4601"/>
                    </a:cubicBezTo>
                    <a:cubicBezTo>
                      <a:pt x="3671" y="4891"/>
                      <a:pt x="3565" y="5182"/>
                      <a:pt x="3458" y="5473"/>
                    </a:cubicBezTo>
                    <a:cubicBezTo>
                      <a:pt x="3405" y="5569"/>
                      <a:pt x="3405" y="5666"/>
                      <a:pt x="3352" y="5763"/>
                    </a:cubicBezTo>
                    <a:cubicBezTo>
                      <a:pt x="3352" y="5812"/>
                      <a:pt x="3352" y="5860"/>
                      <a:pt x="3299" y="5860"/>
                    </a:cubicBezTo>
                    <a:cubicBezTo>
                      <a:pt x="3245" y="6005"/>
                      <a:pt x="3245" y="6199"/>
                      <a:pt x="3192" y="6344"/>
                    </a:cubicBezTo>
                    <a:cubicBezTo>
                      <a:pt x="3139" y="6538"/>
                      <a:pt x="3192" y="6780"/>
                      <a:pt x="3245" y="6974"/>
                    </a:cubicBezTo>
                    <a:cubicBezTo>
                      <a:pt x="3299" y="7071"/>
                      <a:pt x="3299" y="7216"/>
                      <a:pt x="3352" y="7313"/>
                    </a:cubicBezTo>
                    <a:lnTo>
                      <a:pt x="3405" y="7410"/>
                    </a:lnTo>
                    <a:lnTo>
                      <a:pt x="3352" y="7507"/>
                    </a:lnTo>
                    <a:cubicBezTo>
                      <a:pt x="3245" y="7700"/>
                      <a:pt x="3086" y="7894"/>
                      <a:pt x="2873" y="8136"/>
                    </a:cubicBezTo>
                    <a:cubicBezTo>
                      <a:pt x="2820" y="8185"/>
                      <a:pt x="2767" y="8233"/>
                      <a:pt x="2713" y="8282"/>
                    </a:cubicBezTo>
                    <a:cubicBezTo>
                      <a:pt x="2501" y="8524"/>
                      <a:pt x="2288" y="8766"/>
                      <a:pt x="2075" y="9008"/>
                    </a:cubicBezTo>
                    <a:lnTo>
                      <a:pt x="1809" y="9299"/>
                    </a:lnTo>
                    <a:cubicBezTo>
                      <a:pt x="1702" y="9444"/>
                      <a:pt x="1596" y="9541"/>
                      <a:pt x="1490" y="9686"/>
                    </a:cubicBezTo>
                    <a:cubicBezTo>
                      <a:pt x="1383" y="9831"/>
                      <a:pt x="1277" y="9928"/>
                      <a:pt x="1170" y="10073"/>
                    </a:cubicBezTo>
                    <a:lnTo>
                      <a:pt x="1117" y="10170"/>
                    </a:lnTo>
                    <a:cubicBezTo>
                      <a:pt x="798" y="10606"/>
                      <a:pt x="585" y="10897"/>
                      <a:pt x="532" y="11091"/>
                    </a:cubicBezTo>
                    <a:cubicBezTo>
                      <a:pt x="532" y="11139"/>
                      <a:pt x="532" y="11139"/>
                      <a:pt x="532" y="11187"/>
                    </a:cubicBezTo>
                    <a:cubicBezTo>
                      <a:pt x="532" y="11187"/>
                      <a:pt x="532" y="11236"/>
                      <a:pt x="532" y="11236"/>
                    </a:cubicBezTo>
                    <a:cubicBezTo>
                      <a:pt x="532" y="11284"/>
                      <a:pt x="532" y="11333"/>
                      <a:pt x="532" y="11333"/>
                    </a:cubicBezTo>
                    <a:cubicBezTo>
                      <a:pt x="585" y="11478"/>
                      <a:pt x="851" y="11623"/>
                      <a:pt x="1064" y="11720"/>
                    </a:cubicBezTo>
                    <a:cubicBezTo>
                      <a:pt x="1117" y="11769"/>
                      <a:pt x="1170" y="11769"/>
                      <a:pt x="1224" y="11817"/>
                    </a:cubicBezTo>
                    <a:lnTo>
                      <a:pt x="1224" y="11817"/>
                    </a:lnTo>
                    <a:cubicBezTo>
                      <a:pt x="1277" y="11817"/>
                      <a:pt x="1383" y="11865"/>
                      <a:pt x="1490" y="11865"/>
                    </a:cubicBezTo>
                    <a:cubicBezTo>
                      <a:pt x="1543" y="11865"/>
                      <a:pt x="1543" y="11865"/>
                      <a:pt x="1596" y="11865"/>
                    </a:cubicBezTo>
                    <a:cubicBezTo>
                      <a:pt x="1756" y="11865"/>
                      <a:pt x="1915" y="11914"/>
                      <a:pt x="2022" y="12011"/>
                    </a:cubicBezTo>
                    <a:cubicBezTo>
                      <a:pt x="2075" y="12059"/>
                      <a:pt x="2075" y="12059"/>
                      <a:pt x="2128" y="12108"/>
                    </a:cubicBezTo>
                    <a:cubicBezTo>
                      <a:pt x="2181" y="12156"/>
                      <a:pt x="2181" y="12204"/>
                      <a:pt x="2235" y="12253"/>
                    </a:cubicBezTo>
                    <a:cubicBezTo>
                      <a:pt x="2288" y="12398"/>
                      <a:pt x="2235" y="12592"/>
                      <a:pt x="2128" y="12737"/>
                    </a:cubicBezTo>
                    <a:cubicBezTo>
                      <a:pt x="2128" y="12786"/>
                      <a:pt x="2075" y="12834"/>
                      <a:pt x="2075" y="12882"/>
                    </a:cubicBezTo>
                    <a:cubicBezTo>
                      <a:pt x="2075" y="13125"/>
                      <a:pt x="1915" y="13270"/>
                      <a:pt x="1809" y="13367"/>
                    </a:cubicBezTo>
                    <a:cubicBezTo>
                      <a:pt x="1809" y="13367"/>
                      <a:pt x="1756" y="13415"/>
                      <a:pt x="1756" y="13415"/>
                    </a:cubicBezTo>
                    <a:cubicBezTo>
                      <a:pt x="1702" y="13512"/>
                      <a:pt x="1649" y="13560"/>
                      <a:pt x="1649" y="13609"/>
                    </a:cubicBezTo>
                    <a:cubicBezTo>
                      <a:pt x="1649" y="13657"/>
                      <a:pt x="1702" y="13706"/>
                      <a:pt x="1756" y="13803"/>
                    </a:cubicBezTo>
                    <a:cubicBezTo>
                      <a:pt x="1809" y="13851"/>
                      <a:pt x="1862" y="13900"/>
                      <a:pt x="1915" y="13948"/>
                    </a:cubicBezTo>
                    <a:cubicBezTo>
                      <a:pt x="1968" y="13996"/>
                      <a:pt x="2022" y="13996"/>
                      <a:pt x="2075" y="14045"/>
                    </a:cubicBezTo>
                    <a:cubicBezTo>
                      <a:pt x="2128" y="14093"/>
                      <a:pt x="2181" y="14190"/>
                      <a:pt x="2181" y="14239"/>
                    </a:cubicBezTo>
                    <a:cubicBezTo>
                      <a:pt x="2181" y="14384"/>
                      <a:pt x="2075" y="14481"/>
                      <a:pt x="1968" y="14578"/>
                    </a:cubicBezTo>
                    <a:lnTo>
                      <a:pt x="1862" y="14674"/>
                    </a:lnTo>
                    <a:cubicBezTo>
                      <a:pt x="1756" y="14771"/>
                      <a:pt x="1756" y="14820"/>
                      <a:pt x="1756" y="14820"/>
                    </a:cubicBezTo>
                    <a:cubicBezTo>
                      <a:pt x="1809" y="14868"/>
                      <a:pt x="1809" y="14868"/>
                      <a:pt x="1862" y="14917"/>
                    </a:cubicBezTo>
                    <a:cubicBezTo>
                      <a:pt x="1915" y="14965"/>
                      <a:pt x="1968" y="15013"/>
                      <a:pt x="2022" y="15062"/>
                    </a:cubicBezTo>
                    <a:cubicBezTo>
                      <a:pt x="2235" y="15304"/>
                      <a:pt x="2501" y="15643"/>
                      <a:pt x="2341" y="16030"/>
                    </a:cubicBezTo>
                    <a:cubicBezTo>
                      <a:pt x="2288" y="16176"/>
                      <a:pt x="2234" y="16321"/>
                      <a:pt x="2181" y="16466"/>
                    </a:cubicBezTo>
                    <a:cubicBezTo>
                      <a:pt x="2075" y="16709"/>
                      <a:pt x="1968" y="16951"/>
                      <a:pt x="1968" y="17193"/>
                    </a:cubicBezTo>
                    <a:cubicBezTo>
                      <a:pt x="1968" y="17290"/>
                      <a:pt x="1968" y="17387"/>
                      <a:pt x="1968" y="17435"/>
                    </a:cubicBezTo>
                    <a:cubicBezTo>
                      <a:pt x="1968" y="17483"/>
                      <a:pt x="1968" y="17532"/>
                      <a:pt x="1968" y="17532"/>
                    </a:cubicBezTo>
                    <a:cubicBezTo>
                      <a:pt x="1968" y="17580"/>
                      <a:pt x="2022" y="17629"/>
                      <a:pt x="2022" y="17726"/>
                    </a:cubicBezTo>
                    <a:cubicBezTo>
                      <a:pt x="2075" y="17822"/>
                      <a:pt x="2128" y="17871"/>
                      <a:pt x="2181" y="17968"/>
                    </a:cubicBezTo>
                    <a:cubicBezTo>
                      <a:pt x="2234" y="18065"/>
                      <a:pt x="2341" y="18113"/>
                      <a:pt x="2394" y="18161"/>
                    </a:cubicBezTo>
                    <a:cubicBezTo>
                      <a:pt x="2501" y="18258"/>
                      <a:pt x="2607" y="18307"/>
                      <a:pt x="2713" y="18355"/>
                    </a:cubicBezTo>
                    <a:cubicBezTo>
                      <a:pt x="2767" y="18404"/>
                      <a:pt x="2820" y="18404"/>
                      <a:pt x="2873" y="18404"/>
                    </a:cubicBezTo>
                    <a:cubicBezTo>
                      <a:pt x="2979" y="18452"/>
                      <a:pt x="3086" y="18452"/>
                      <a:pt x="3192" y="18501"/>
                    </a:cubicBezTo>
                    <a:cubicBezTo>
                      <a:pt x="3245" y="18501"/>
                      <a:pt x="3299" y="18549"/>
                      <a:pt x="3352" y="18549"/>
                    </a:cubicBezTo>
                    <a:cubicBezTo>
                      <a:pt x="3831" y="18549"/>
                      <a:pt x="4309" y="18549"/>
                      <a:pt x="4788" y="18549"/>
                    </a:cubicBezTo>
                    <a:lnTo>
                      <a:pt x="5107" y="18549"/>
                    </a:lnTo>
                    <a:cubicBezTo>
                      <a:pt x="5427" y="18549"/>
                      <a:pt x="5746" y="18549"/>
                      <a:pt x="6118" y="18549"/>
                    </a:cubicBezTo>
                    <a:cubicBezTo>
                      <a:pt x="6331" y="18549"/>
                      <a:pt x="6491" y="18549"/>
                      <a:pt x="6703" y="18549"/>
                    </a:cubicBezTo>
                    <a:lnTo>
                      <a:pt x="6810" y="18549"/>
                    </a:lnTo>
                    <a:lnTo>
                      <a:pt x="6863" y="18597"/>
                    </a:lnTo>
                    <a:cubicBezTo>
                      <a:pt x="6969" y="18694"/>
                      <a:pt x="7129" y="18839"/>
                      <a:pt x="7235" y="19082"/>
                    </a:cubicBezTo>
                    <a:cubicBezTo>
                      <a:pt x="7235" y="19130"/>
                      <a:pt x="7289" y="19130"/>
                      <a:pt x="7289" y="19179"/>
                    </a:cubicBezTo>
                    <a:lnTo>
                      <a:pt x="7289" y="19227"/>
                    </a:lnTo>
                    <a:cubicBezTo>
                      <a:pt x="7342" y="19372"/>
                      <a:pt x="7395" y="19566"/>
                      <a:pt x="7448" y="19760"/>
                    </a:cubicBezTo>
                    <a:cubicBezTo>
                      <a:pt x="7501" y="19857"/>
                      <a:pt x="7501" y="20002"/>
                      <a:pt x="7555" y="20147"/>
                    </a:cubicBezTo>
                    <a:cubicBezTo>
                      <a:pt x="7767" y="20438"/>
                      <a:pt x="7821" y="20777"/>
                      <a:pt x="7927" y="21213"/>
                    </a:cubicBezTo>
                    <a:lnTo>
                      <a:pt x="7927" y="21213"/>
                    </a:lnTo>
                    <a:close/>
                    <a:moveTo>
                      <a:pt x="1862" y="14287"/>
                    </a:moveTo>
                    <a:cubicBezTo>
                      <a:pt x="1862" y="14287"/>
                      <a:pt x="1862" y="14287"/>
                      <a:pt x="1862" y="14287"/>
                    </a:cubicBezTo>
                    <a:cubicBezTo>
                      <a:pt x="1862" y="14287"/>
                      <a:pt x="1862" y="14287"/>
                      <a:pt x="1862" y="14287"/>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grpSp>
        <p:sp>
          <p:nvSpPr>
            <p:cNvPr id="9" name="TextBox 8">
              <a:extLst>
                <a:ext uri="{FF2B5EF4-FFF2-40B4-BE49-F238E27FC236}">
                  <a16:creationId xmlns:a16="http://schemas.microsoft.com/office/drawing/2014/main" id="{7CC8AC70-F4C8-DE10-918F-F9B1C1CD7271}"/>
                </a:ext>
              </a:extLst>
            </p:cNvPr>
            <p:cNvSpPr txBox="1"/>
            <p:nvPr/>
          </p:nvSpPr>
          <p:spPr>
            <a:xfrm>
              <a:off x="1357749" y="2137197"/>
              <a:ext cx="1205846" cy="1323439"/>
            </a:xfrm>
            <a:prstGeom prst="rect">
              <a:avLst/>
            </a:prstGeom>
            <a:noFill/>
          </p:spPr>
          <p:txBody>
            <a:bodyPr wrap="square" rtlCol="0" anchor="ctr">
              <a:spAutoFit/>
            </a:bodyPr>
            <a:lstStyle/>
            <a:p>
              <a:pPr algn="ctr" rtl="1"/>
              <a:r>
                <a:rPr lang="ar-SA" sz="2000" dirty="0">
                  <a:latin typeface="Hacen Samra" panose="02000000000000000000" pitchFamily="2" charset="-78"/>
                  <a:cs typeface="Hacen Samra" panose="02000000000000000000" pitchFamily="2" charset="-78"/>
                </a:rPr>
                <a:t>وقت متأخر من الليل (بعد منتصف الليل)</a:t>
              </a:r>
              <a:endParaRPr lang="en-US" sz="2000" dirty="0">
                <a:latin typeface="Hacen Samra" panose="02000000000000000000" pitchFamily="2" charset="-78"/>
                <a:cs typeface="Hacen Samra" panose="02000000000000000000" pitchFamily="2" charset="-78"/>
              </a:endParaRPr>
            </a:p>
          </p:txBody>
        </p:sp>
        <p:grpSp>
          <p:nvGrpSpPr>
            <p:cNvPr id="13" name="Group 12">
              <a:extLst>
                <a:ext uri="{FF2B5EF4-FFF2-40B4-BE49-F238E27FC236}">
                  <a16:creationId xmlns:a16="http://schemas.microsoft.com/office/drawing/2014/main" id="{CC29DB94-8196-4FEA-56EC-5034EB86A719}"/>
                </a:ext>
              </a:extLst>
            </p:cNvPr>
            <p:cNvGrpSpPr/>
            <p:nvPr/>
          </p:nvGrpSpPr>
          <p:grpSpPr>
            <a:xfrm>
              <a:off x="6581374" y="1890261"/>
              <a:ext cx="1798927" cy="1879298"/>
              <a:chOff x="6581374" y="1890261"/>
              <a:chExt cx="1798927" cy="1879298"/>
            </a:xfrm>
          </p:grpSpPr>
          <p:sp>
            <p:nvSpPr>
              <p:cNvPr id="14" name="Shape">
                <a:extLst>
                  <a:ext uri="{FF2B5EF4-FFF2-40B4-BE49-F238E27FC236}">
                    <a16:creationId xmlns:a16="http://schemas.microsoft.com/office/drawing/2014/main" id="{F3E9C50C-2044-D7F6-A86B-2717BA6BBC43}"/>
                  </a:ext>
                </a:extLst>
              </p:cNvPr>
              <p:cNvSpPr/>
              <p:nvPr/>
            </p:nvSpPr>
            <p:spPr>
              <a:xfrm>
                <a:off x="6746229" y="1890261"/>
                <a:ext cx="1634072" cy="1792758"/>
              </a:xfrm>
              <a:custGeom>
                <a:avLst/>
                <a:gdLst/>
                <a:ahLst/>
                <a:cxnLst>
                  <a:cxn ang="0">
                    <a:pos x="wd2" y="hd2"/>
                  </a:cxn>
                  <a:cxn ang="5400000">
                    <a:pos x="wd2" y="hd2"/>
                  </a:cxn>
                  <a:cxn ang="10800000">
                    <a:pos x="wd2" y="hd2"/>
                  </a:cxn>
                  <a:cxn ang="16200000">
                    <a:pos x="wd2" y="hd2"/>
                  </a:cxn>
                </a:cxnLst>
                <a:rect l="0" t="0" r="r" b="b"/>
                <a:pathLst>
                  <a:path w="21573" h="21600" extrusionOk="0">
                    <a:moveTo>
                      <a:pt x="21546" y="7448"/>
                    </a:moveTo>
                    <a:cubicBezTo>
                      <a:pt x="21546" y="7001"/>
                      <a:pt x="21491" y="6554"/>
                      <a:pt x="21382" y="6157"/>
                    </a:cubicBezTo>
                    <a:cubicBezTo>
                      <a:pt x="21382" y="6058"/>
                      <a:pt x="21328" y="5959"/>
                      <a:pt x="21328" y="5859"/>
                    </a:cubicBezTo>
                    <a:cubicBezTo>
                      <a:pt x="21219" y="5512"/>
                      <a:pt x="21110" y="5164"/>
                      <a:pt x="21002" y="4817"/>
                    </a:cubicBezTo>
                    <a:cubicBezTo>
                      <a:pt x="20838" y="4469"/>
                      <a:pt x="20675" y="4171"/>
                      <a:pt x="20512" y="3873"/>
                    </a:cubicBezTo>
                    <a:cubicBezTo>
                      <a:pt x="20512" y="3823"/>
                      <a:pt x="20457" y="3774"/>
                      <a:pt x="20457" y="3774"/>
                    </a:cubicBezTo>
                    <a:cubicBezTo>
                      <a:pt x="20457" y="3724"/>
                      <a:pt x="20403" y="3724"/>
                      <a:pt x="20403" y="3674"/>
                    </a:cubicBezTo>
                    <a:cubicBezTo>
                      <a:pt x="20294" y="3476"/>
                      <a:pt x="20131" y="3327"/>
                      <a:pt x="19968" y="3128"/>
                    </a:cubicBezTo>
                    <a:cubicBezTo>
                      <a:pt x="19696" y="2781"/>
                      <a:pt x="19369" y="2483"/>
                      <a:pt x="19043" y="2185"/>
                    </a:cubicBezTo>
                    <a:cubicBezTo>
                      <a:pt x="18988" y="2135"/>
                      <a:pt x="18880" y="2085"/>
                      <a:pt x="18825" y="1986"/>
                    </a:cubicBezTo>
                    <a:cubicBezTo>
                      <a:pt x="18825" y="1986"/>
                      <a:pt x="18771" y="1937"/>
                      <a:pt x="18771" y="1937"/>
                    </a:cubicBezTo>
                    <a:cubicBezTo>
                      <a:pt x="18716" y="1887"/>
                      <a:pt x="18716" y="1887"/>
                      <a:pt x="18662" y="1887"/>
                    </a:cubicBezTo>
                    <a:cubicBezTo>
                      <a:pt x="18336" y="1639"/>
                      <a:pt x="17955" y="1390"/>
                      <a:pt x="17574" y="1192"/>
                    </a:cubicBezTo>
                    <a:cubicBezTo>
                      <a:pt x="17519" y="1192"/>
                      <a:pt x="17519" y="1142"/>
                      <a:pt x="17465" y="1142"/>
                    </a:cubicBezTo>
                    <a:cubicBezTo>
                      <a:pt x="17302" y="1043"/>
                      <a:pt x="17139" y="993"/>
                      <a:pt x="16975" y="943"/>
                    </a:cubicBezTo>
                    <a:cubicBezTo>
                      <a:pt x="16703" y="844"/>
                      <a:pt x="16431" y="745"/>
                      <a:pt x="16159" y="645"/>
                    </a:cubicBezTo>
                    <a:cubicBezTo>
                      <a:pt x="15670" y="497"/>
                      <a:pt x="15180" y="348"/>
                      <a:pt x="14636" y="248"/>
                    </a:cubicBezTo>
                    <a:cubicBezTo>
                      <a:pt x="14527" y="248"/>
                      <a:pt x="14418" y="199"/>
                      <a:pt x="14364" y="199"/>
                    </a:cubicBezTo>
                    <a:cubicBezTo>
                      <a:pt x="14255" y="199"/>
                      <a:pt x="14146" y="149"/>
                      <a:pt x="14037" y="149"/>
                    </a:cubicBezTo>
                    <a:cubicBezTo>
                      <a:pt x="13711" y="99"/>
                      <a:pt x="13384" y="50"/>
                      <a:pt x="13058" y="50"/>
                    </a:cubicBezTo>
                    <a:cubicBezTo>
                      <a:pt x="12895" y="50"/>
                      <a:pt x="12731" y="0"/>
                      <a:pt x="12514" y="0"/>
                    </a:cubicBezTo>
                    <a:cubicBezTo>
                      <a:pt x="12405" y="0"/>
                      <a:pt x="12351" y="0"/>
                      <a:pt x="12242" y="0"/>
                    </a:cubicBezTo>
                    <a:cubicBezTo>
                      <a:pt x="12024" y="0"/>
                      <a:pt x="11807" y="0"/>
                      <a:pt x="11589" y="0"/>
                    </a:cubicBezTo>
                    <a:cubicBezTo>
                      <a:pt x="11262" y="0"/>
                      <a:pt x="10990" y="0"/>
                      <a:pt x="10718" y="50"/>
                    </a:cubicBezTo>
                    <a:cubicBezTo>
                      <a:pt x="10283" y="99"/>
                      <a:pt x="9848" y="149"/>
                      <a:pt x="9413" y="199"/>
                    </a:cubicBezTo>
                    <a:cubicBezTo>
                      <a:pt x="9141" y="248"/>
                      <a:pt x="8923" y="298"/>
                      <a:pt x="8705" y="348"/>
                    </a:cubicBezTo>
                    <a:cubicBezTo>
                      <a:pt x="8216" y="447"/>
                      <a:pt x="7780" y="596"/>
                      <a:pt x="7345" y="794"/>
                    </a:cubicBezTo>
                    <a:cubicBezTo>
                      <a:pt x="7073" y="894"/>
                      <a:pt x="6855" y="993"/>
                      <a:pt x="6583" y="1142"/>
                    </a:cubicBezTo>
                    <a:cubicBezTo>
                      <a:pt x="6420" y="1241"/>
                      <a:pt x="6257" y="1341"/>
                      <a:pt x="6094" y="1440"/>
                    </a:cubicBezTo>
                    <a:cubicBezTo>
                      <a:pt x="5713" y="1688"/>
                      <a:pt x="5386" y="1937"/>
                      <a:pt x="5060" y="2185"/>
                    </a:cubicBezTo>
                    <a:cubicBezTo>
                      <a:pt x="5006" y="2234"/>
                      <a:pt x="4951" y="2284"/>
                      <a:pt x="4842" y="2334"/>
                    </a:cubicBezTo>
                    <a:cubicBezTo>
                      <a:pt x="4734" y="2433"/>
                      <a:pt x="4570" y="2582"/>
                      <a:pt x="4461" y="2731"/>
                    </a:cubicBezTo>
                    <a:cubicBezTo>
                      <a:pt x="4189" y="3029"/>
                      <a:pt x="3972" y="3277"/>
                      <a:pt x="3754" y="3625"/>
                    </a:cubicBezTo>
                    <a:cubicBezTo>
                      <a:pt x="3645" y="3823"/>
                      <a:pt x="3482" y="4022"/>
                      <a:pt x="3373" y="4221"/>
                    </a:cubicBezTo>
                    <a:cubicBezTo>
                      <a:pt x="3210" y="4519"/>
                      <a:pt x="3101" y="4817"/>
                      <a:pt x="2992" y="5164"/>
                    </a:cubicBezTo>
                    <a:cubicBezTo>
                      <a:pt x="2938" y="5263"/>
                      <a:pt x="2938" y="5363"/>
                      <a:pt x="2884" y="5462"/>
                    </a:cubicBezTo>
                    <a:cubicBezTo>
                      <a:pt x="2884" y="5512"/>
                      <a:pt x="2884" y="5561"/>
                      <a:pt x="2829" y="5561"/>
                    </a:cubicBezTo>
                    <a:cubicBezTo>
                      <a:pt x="2775" y="5710"/>
                      <a:pt x="2775" y="5909"/>
                      <a:pt x="2720" y="6058"/>
                    </a:cubicBezTo>
                    <a:cubicBezTo>
                      <a:pt x="2666" y="6306"/>
                      <a:pt x="2720" y="6505"/>
                      <a:pt x="2775" y="6753"/>
                    </a:cubicBezTo>
                    <a:cubicBezTo>
                      <a:pt x="2775" y="6753"/>
                      <a:pt x="2775" y="6753"/>
                      <a:pt x="2775" y="6753"/>
                    </a:cubicBezTo>
                    <a:cubicBezTo>
                      <a:pt x="2829" y="6852"/>
                      <a:pt x="2829" y="7001"/>
                      <a:pt x="2938" y="7101"/>
                    </a:cubicBezTo>
                    <a:cubicBezTo>
                      <a:pt x="2775" y="7299"/>
                      <a:pt x="2612" y="7498"/>
                      <a:pt x="2448" y="7746"/>
                    </a:cubicBezTo>
                    <a:cubicBezTo>
                      <a:pt x="2394" y="7796"/>
                      <a:pt x="2340" y="7846"/>
                      <a:pt x="2285" y="7895"/>
                    </a:cubicBezTo>
                    <a:cubicBezTo>
                      <a:pt x="2013" y="8193"/>
                      <a:pt x="1687" y="8541"/>
                      <a:pt x="1415" y="8888"/>
                    </a:cubicBezTo>
                    <a:cubicBezTo>
                      <a:pt x="1415" y="8888"/>
                      <a:pt x="1360" y="8938"/>
                      <a:pt x="1360" y="8938"/>
                    </a:cubicBezTo>
                    <a:cubicBezTo>
                      <a:pt x="1251" y="9087"/>
                      <a:pt x="1143" y="9186"/>
                      <a:pt x="1034" y="9335"/>
                    </a:cubicBezTo>
                    <a:cubicBezTo>
                      <a:pt x="925" y="9484"/>
                      <a:pt x="816" y="9633"/>
                      <a:pt x="707" y="9732"/>
                    </a:cubicBezTo>
                    <a:cubicBezTo>
                      <a:pt x="707" y="9782"/>
                      <a:pt x="653" y="9782"/>
                      <a:pt x="653" y="9832"/>
                    </a:cubicBezTo>
                    <a:cubicBezTo>
                      <a:pt x="326" y="10229"/>
                      <a:pt x="109" y="10577"/>
                      <a:pt x="0" y="10874"/>
                    </a:cubicBezTo>
                    <a:cubicBezTo>
                      <a:pt x="0" y="10924"/>
                      <a:pt x="0" y="10924"/>
                      <a:pt x="0" y="10974"/>
                    </a:cubicBezTo>
                    <a:cubicBezTo>
                      <a:pt x="0" y="11023"/>
                      <a:pt x="0" y="11023"/>
                      <a:pt x="0" y="11073"/>
                    </a:cubicBezTo>
                    <a:cubicBezTo>
                      <a:pt x="0" y="11123"/>
                      <a:pt x="0" y="11222"/>
                      <a:pt x="54" y="11272"/>
                    </a:cubicBezTo>
                    <a:cubicBezTo>
                      <a:pt x="218" y="11570"/>
                      <a:pt x="598" y="11719"/>
                      <a:pt x="871" y="11818"/>
                    </a:cubicBezTo>
                    <a:cubicBezTo>
                      <a:pt x="871" y="11818"/>
                      <a:pt x="871" y="11818"/>
                      <a:pt x="925" y="11818"/>
                    </a:cubicBezTo>
                    <a:cubicBezTo>
                      <a:pt x="1088" y="11868"/>
                      <a:pt x="1197" y="11868"/>
                      <a:pt x="1360" y="11868"/>
                    </a:cubicBezTo>
                    <a:cubicBezTo>
                      <a:pt x="1469" y="11868"/>
                      <a:pt x="1632" y="11917"/>
                      <a:pt x="1687" y="11967"/>
                    </a:cubicBezTo>
                    <a:cubicBezTo>
                      <a:pt x="1687" y="11967"/>
                      <a:pt x="1741" y="12017"/>
                      <a:pt x="1741" y="12017"/>
                    </a:cubicBezTo>
                    <a:cubicBezTo>
                      <a:pt x="1741" y="12066"/>
                      <a:pt x="1795" y="12066"/>
                      <a:pt x="1795" y="12116"/>
                    </a:cubicBezTo>
                    <a:cubicBezTo>
                      <a:pt x="1850" y="12265"/>
                      <a:pt x="1687" y="12513"/>
                      <a:pt x="1632" y="12712"/>
                    </a:cubicBezTo>
                    <a:cubicBezTo>
                      <a:pt x="1632" y="12910"/>
                      <a:pt x="1469" y="13059"/>
                      <a:pt x="1360" y="13208"/>
                    </a:cubicBezTo>
                    <a:cubicBezTo>
                      <a:pt x="1251" y="13308"/>
                      <a:pt x="1197" y="13407"/>
                      <a:pt x="1251" y="13556"/>
                    </a:cubicBezTo>
                    <a:cubicBezTo>
                      <a:pt x="1251" y="13705"/>
                      <a:pt x="1360" y="13754"/>
                      <a:pt x="1415" y="13854"/>
                    </a:cubicBezTo>
                    <a:cubicBezTo>
                      <a:pt x="1523" y="13953"/>
                      <a:pt x="1632" y="14003"/>
                      <a:pt x="1741" y="14102"/>
                    </a:cubicBezTo>
                    <a:cubicBezTo>
                      <a:pt x="1850" y="14152"/>
                      <a:pt x="1741" y="14251"/>
                      <a:pt x="1632" y="14350"/>
                    </a:cubicBezTo>
                    <a:cubicBezTo>
                      <a:pt x="1578" y="14400"/>
                      <a:pt x="1578" y="14400"/>
                      <a:pt x="1523" y="14450"/>
                    </a:cubicBezTo>
                    <a:cubicBezTo>
                      <a:pt x="1360" y="14599"/>
                      <a:pt x="1251" y="14748"/>
                      <a:pt x="1360" y="14897"/>
                    </a:cubicBezTo>
                    <a:cubicBezTo>
                      <a:pt x="1469" y="14996"/>
                      <a:pt x="1523" y="15095"/>
                      <a:pt x="1632" y="15194"/>
                    </a:cubicBezTo>
                    <a:cubicBezTo>
                      <a:pt x="1850" y="15443"/>
                      <a:pt x="2013" y="15691"/>
                      <a:pt x="1904" y="15989"/>
                    </a:cubicBezTo>
                    <a:cubicBezTo>
                      <a:pt x="1795" y="16386"/>
                      <a:pt x="1578" y="16783"/>
                      <a:pt x="1523" y="17181"/>
                    </a:cubicBezTo>
                    <a:cubicBezTo>
                      <a:pt x="1523" y="17280"/>
                      <a:pt x="1523" y="17379"/>
                      <a:pt x="1523" y="17479"/>
                    </a:cubicBezTo>
                    <a:cubicBezTo>
                      <a:pt x="1523" y="17528"/>
                      <a:pt x="1523" y="17578"/>
                      <a:pt x="1523" y="17628"/>
                    </a:cubicBezTo>
                    <a:cubicBezTo>
                      <a:pt x="1523" y="17727"/>
                      <a:pt x="1578" y="17777"/>
                      <a:pt x="1632" y="17876"/>
                    </a:cubicBezTo>
                    <a:cubicBezTo>
                      <a:pt x="1687" y="17975"/>
                      <a:pt x="1741" y="18025"/>
                      <a:pt x="1795" y="18124"/>
                    </a:cubicBezTo>
                    <a:cubicBezTo>
                      <a:pt x="1850" y="18223"/>
                      <a:pt x="1959" y="18273"/>
                      <a:pt x="2068" y="18372"/>
                    </a:cubicBezTo>
                    <a:cubicBezTo>
                      <a:pt x="2176" y="18472"/>
                      <a:pt x="2285" y="18521"/>
                      <a:pt x="2448" y="18621"/>
                    </a:cubicBezTo>
                    <a:cubicBezTo>
                      <a:pt x="2503" y="18670"/>
                      <a:pt x="2557" y="18670"/>
                      <a:pt x="2612" y="18720"/>
                    </a:cubicBezTo>
                    <a:cubicBezTo>
                      <a:pt x="2720" y="18770"/>
                      <a:pt x="2829" y="18819"/>
                      <a:pt x="2938" y="18819"/>
                    </a:cubicBezTo>
                    <a:cubicBezTo>
                      <a:pt x="2992" y="18819"/>
                      <a:pt x="3101" y="18869"/>
                      <a:pt x="3156" y="18869"/>
                    </a:cubicBezTo>
                    <a:cubicBezTo>
                      <a:pt x="3645" y="18869"/>
                      <a:pt x="4189" y="18869"/>
                      <a:pt x="4679" y="18869"/>
                    </a:cubicBezTo>
                    <a:cubicBezTo>
                      <a:pt x="4788" y="18869"/>
                      <a:pt x="4897" y="18869"/>
                      <a:pt x="5006" y="18869"/>
                    </a:cubicBezTo>
                    <a:cubicBezTo>
                      <a:pt x="5332" y="18869"/>
                      <a:pt x="5658" y="18869"/>
                      <a:pt x="6039" y="18869"/>
                    </a:cubicBezTo>
                    <a:cubicBezTo>
                      <a:pt x="6257" y="18869"/>
                      <a:pt x="6420" y="18869"/>
                      <a:pt x="6638" y="18869"/>
                    </a:cubicBezTo>
                    <a:cubicBezTo>
                      <a:pt x="6747" y="18968"/>
                      <a:pt x="6855" y="19117"/>
                      <a:pt x="6910" y="19266"/>
                    </a:cubicBezTo>
                    <a:cubicBezTo>
                      <a:pt x="6910" y="19316"/>
                      <a:pt x="6964" y="19316"/>
                      <a:pt x="6964" y="19366"/>
                    </a:cubicBezTo>
                    <a:cubicBezTo>
                      <a:pt x="6964" y="19366"/>
                      <a:pt x="6964" y="19415"/>
                      <a:pt x="6964" y="19415"/>
                    </a:cubicBezTo>
                    <a:cubicBezTo>
                      <a:pt x="7019" y="19564"/>
                      <a:pt x="7073" y="19713"/>
                      <a:pt x="7127" y="19912"/>
                    </a:cubicBezTo>
                    <a:cubicBezTo>
                      <a:pt x="7182" y="20011"/>
                      <a:pt x="7182" y="20160"/>
                      <a:pt x="7236" y="20309"/>
                    </a:cubicBezTo>
                    <a:cubicBezTo>
                      <a:pt x="7291" y="20657"/>
                      <a:pt x="7400" y="21004"/>
                      <a:pt x="7454" y="21401"/>
                    </a:cubicBezTo>
                    <a:cubicBezTo>
                      <a:pt x="7454" y="21451"/>
                      <a:pt x="7454" y="21501"/>
                      <a:pt x="7508" y="21600"/>
                    </a:cubicBezTo>
                    <a:cubicBezTo>
                      <a:pt x="7672" y="21600"/>
                      <a:pt x="7889" y="21600"/>
                      <a:pt x="8052" y="21600"/>
                    </a:cubicBezTo>
                    <a:cubicBezTo>
                      <a:pt x="8161" y="21600"/>
                      <a:pt x="8270" y="21600"/>
                      <a:pt x="8379" y="21600"/>
                    </a:cubicBezTo>
                    <a:cubicBezTo>
                      <a:pt x="8542" y="21600"/>
                      <a:pt x="8651" y="21600"/>
                      <a:pt x="8814" y="21600"/>
                    </a:cubicBezTo>
                    <a:cubicBezTo>
                      <a:pt x="9086" y="21600"/>
                      <a:pt x="9304" y="21600"/>
                      <a:pt x="9576" y="21600"/>
                    </a:cubicBezTo>
                    <a:cubicBezTo>
                      <a:pt x="9739" y="21600"/>
                      <a:pt x="9957" y="21600"/>
                      <a:pt x="10120" y="21600"/>
                    </a:cubicBezTo>
                    <a:cubicBezTo>
                      <a:pt x="10501" y="21600"/>
                      <a:pt x="10882" y="21600"/>
                      <a:pt x="11208" y="21600"/>
                    </a:cubicBezTo>
                    <a:cubicBezTo>
                      <a:pt x="11371" y="21600"/>
                      <a:pt x="11535" y="21600"/>
                      <a:pt x="11698" y="21600"/>
                    </a:cubicBezTo>
                    <a:cubicBezTo>
                      <a:pt x="12024" y="21600"/>
                      <a:pt x="12351" y="21600"/>
                      <a:pt x="12623" y="21600"/>
                    </a:cubicBezTo>
                    <a:cubicBezTo>
                      <a:pt x="12786" y="21600"/>
                      <a:pt x="13004" y="21600"/>
                      <a:pt x="13167" y="21600"/>
                    </a:cubicBezTo>
                    <a:cubicBezTo>
                      <a:pt x="13330" y="21600"/>
                      <a:pt x="13493" y="21600"/>
                      <a:pt x="13711" y="21600"/>
                    </a:cubicBezTo>
                    <a:cubicBezTo>
                      <a:pt x="14201" y="21600"/>
                      <a:pt x="14690" y="21600"/>
                      <a:pt x="15180" y="21600"/>
                    </a:cubicBezTo>
                    <a:cubicBezTo>
                      <a:pt x="15234" y="21600"/>
                      <a:pt x="15234" y="21600"/>
                      <a:pt x="15289" y="21600"/>
                    </a:cubicBezTo>
                    <a:cubicBezTo>
                      <a:pt x="15561" y="21600"/>
                      <a:pt x="15833" y="21600"/>
                      <a:pt x="16050" y="21600"/>
                    </a:cubicBezTo>
                    <a:cubicBezTo>
                      <a:pt x="16431" y="21600"/>
                      <a:pt x="16867" y="21600"/>
                      <a:pt x="17247" y="21600"/>
                    </a:cubicBezTo>
                    <a:cubicBezTo>
                      <a:pt x="17356" y="21600"/>
                      <a:pt x="17465" y="21600"/>
                      <a:pt x="17574" y="21600"/>
                    </a:cubicBezTo>
                    <a:cubicBezTo>
                      <a:pt x="17628" y="21600"/>
                      <a:pt x="17683" y="21600"/>
                      <a:pt x="17791" y="21600"/>
                    </a:cubicBezTo>
                    <a:cubicBezTo>
                      <a:pt x="17955" y="21600"/>
                      <a:pt x="18063" y="21600"/>
                      <a:pt x="18227" y="21600"/>
                    </a:cubicBezTo>
                    <a:cubicBezTo>
                      <a:pt x="18336" y="21600"/>
                      <a:pt x="18499" y="21600"/>
                      <a:pt x="18608" y="21600"/>
                    </a:cubicBezTo>
                    <a:cubicBezTo>
                      <a:pt x="18771" y="21600"/>
                      <a:pt x="18880" y="21600"/>
                      <a:pt x="19043" y="21600"/>
                    </a:cubicBezTo>
                    <a:cubicBezTo>
                      <a:pt x="18988" y="21451"/>
                      <a:pt x="18988" y="21302"/>
                      <a:pt x="18934" y="21153"/>
                    </a:cubicBezTo>
                    <a:cubicBezTo>
                      <a:pt x="18880" y="21004"/>
                      <a:pt x="18880" y="20855"/>
                      <a:pt x="18825" y="20657"/>
                    </a:cubicBezTo>
                    <a:cubicBezTo>
                      <a:pt x="18825" y="20607"/>
                      <a:pt x="18771" y="20508"/>
                      <a:pt x="18771" y="20458"/>
                    </a:cubicBezTo>
                    <a:cubicBezTo>
                      <a:pt x="18716" y="20061"/>
                      <a:pt x="18608" y="19663"/>
                      <a:pt x="18553" y="19217"/>
                    </a:cubicBezTo>
                    <a:cubicBezTo>
                      <a:pt x="18499" y="19018"/>
                      <a:pt x="18499" y="18869"/>
                      <a:pt x="18444" y="18670"/>
                    </a:cubicBezTo>
                    <a:cubicBezTo>
                      <a:pt x="18336" y="18124"/>
                      <a:pt x="18281" y="17578"/>
                      <a:pt x="18227" y="17081"/>
                    </a:cubicBezTo>
                    <a:cubicBezTo>
                      <a:pt x="18227" y="16982"/>
                      <a:pt x="18227" y="16932"/>
                      <a:pt x="18227" y="16833"/>
                    </a:cubicBezTo>
                    <a:cubicBezTo>
                      <a:pt x="18227" y="16585"/>
                      <a:pt x="18172" y="16337"/>
                      <a:pt x="18172" y="16138"/>
                    </a:cubicBezTo>
                    <a:cubicBezTo>
                      <a:pt x="18172" y="16138"/>
                      <a:pt x="18172" y="16088"/>
                      <a:pt x="18172" y="16088"/>
                    </a:cubicBezTo>
                    <a:cubicBezTo>
                      <a:pt x="18172" y="15890"/>
                      <a:pt x="18172" y="15691"/>
                      <a:pt x="18172" y="15492"/>
                    </a:cubicBezTo>
                    <a:cubicBezTo>
                      <a:pt x="18172" y="15393"/>
                      <a:pt x="18172" y="15294"/>
                      <a:pt x="18227" y="15194"/>
                    </a:cubicBezTo>
                    <a:cubicBezTo>
                      <a:pt x="18336" y="14847"/>
                      <a:pt x="18444" y="14549"/>
                      <a:pt x="18608" y="14251"/>
                    </a:cubicBezTo>
                    <a:cubicBezTo>
                      <a:pt x="18716" y="14003"/>
                      <a:pt x="18880" y="13804"/>
                      <a:pt x="19043" y="13605"/>
                    </a:cubicBezTo>
                    <a:cubicBezTo>
                      <a:pt x="19043" y="13605"/>
                      <a:pt x="19097" y="13556"/>
                      <a:pt x="19097" y="13556"/>
                    </a:cubicBezTo>
                    <a:cubicBezTo>
                      <a:pt x="19152" y="13457"/>
                      <a:pt x="19206" y="13407"/>
                      <a:pt x="19260" y="13308"/>
                    </a:cubicBezTo>
                    <a:cubicBezTo>
                      <a:pt x="19260" y="13258"/>
                      <a:pt x="19315" y="13258"/>
                      <a:pt x="19315" y="13208"/>
                    </a:cubicBezTo>
                    <a:cubicBezTo>
                      <a:pt x="19315" y="13159"/>
                      <a:pt x="19369" y="13159"/>
                      <a:pt x="19369" y="13109"/>
                    </a:cubicBezTo>
                    <a:cubicBezTo>
                      <a:pt x="19641" y="12712"/>
                      <a:pt x="19913" y="12364"/>
                      <a:pt x="20185" y="12017"/>
                    </a:cubicBezTo>
                    <a:cubicBezTo>
                      <a:pt x="20294" y="11868"/>
                      <a:pt x="20349" y="11719"/>
                      <a:pt x="20457" y="11520"/>
                    </a:cubicBezTo>
                    <a:cubicBezTo>
                      <a:pt x="20512" y="11421"/>
                      <a:pt x="20566" y="11321"/>
                      <a:pt x="20566" y="11222"/>
                    </a:cubicBezTo>
                    <a:cubicBezTo>
                      <a:pt x="20566" y="11172"/>
                      <a:pt x="20621" y="11123"/>
                      <a:pt x="20621" y="11023"/>
                    </a:cubicBezTo>
                    <a:cubicBezTo>
                      <a:pt x="20784" y="10676"/>
                      <a:pt x="20893" y="10328"/>
                      <a:pt x="20947" y="9981"/>
                    </a:cubicBezTo>
                    <a:cubicBezTo>
                      <a:pt x="20947" y="9881"/>
                      <a:pt x="21002" y="9832"/>
                      <a:pt x="21002" y="9732"/>
                    </a:cubicBezTo>
                    <a:cubicBezTo>
                      <a:pt x="21110" y="9236"/>
                      <a:pt x="21219" y="8739"/>
                      <a:pt x="21274" y="8243"/>
                    </a:cubicBezTo>
                    <a:cubicBezTo>
                      <a:pt x="21274" y="8143"/>
                      <a:pt x="21274" y="7994"/>
                      <a:pt x="21274" y="7895"/>
                    </a:cubicBezTo>
                    <a:cubicBezTo>
                      <a:pt x="21600" y="7796"/>
                      <a:pt x="21600" y="7597"/>
                      <a:pt x="21546" y="744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E60D2975-AC5A-ACE1-D611-A8D417AB0635}"/>
                  </a:ext>
                </a:extLst>
              </p:cNvPr>
              <p:cNvSpPr/>
              <p:nvPr/>
            </p:nvSpPr>
            <p:spPr>
              <a:xfrm>
                <a:off x="6581374" y="1931477"/>
                <a:ext cx="1673244" cy="1838082"/>
              </a:xfrm>
              <a:custGeom>
                <a:avLst/>
                <a:gdLst/>
                <a:ahLst/>
                <a:cxnLst>
                  <a:cxn ang="0">
                    <a:pos x="wd2" y="hd2"/>
                  </a:cxn>
                  <a:cxn ang="5400000">
                    <a:pos x="wd2" y="hd2"/>
                  </a:cxn>
                  <a:cxn ang="10800000">
                    <a:pos x="wd2" y="hd2"/>
                  </a:cxn>
                  <a:cxn ang="16200000">
                    <a:pos x="wd2" y="hd2"/>
                  </a:cxn>
                </a:cxnLst>
                <a:rect l="0" t="0" r="r" b="b"/>
                <a:pathLst>
                  <a:path w="21600" h="21600" extrusionOk="0">
                    <a:moveTo>
                      <a:pt x="19366" y="21600"/>
                    </a:moveTo>
                    <a:lnTo>
                      <a:pt x="7555" y="21600"/>
                    </a:lnTo>
                    <a:lnTo>
                      <a:pt x="7501" y="21261"/>
                    </a:lnTo>
                    <a:cubicBezTo>
                      <a:pt x="7448" y="20874"/>
                      <a:pt x="7342" y="20535"/>
                      <a:pt x="7289" y="20195"/>
                    </a:cubicBezTo>
                    <a:cubicBezTo>
                      <a:pt x="7235" y="20050"/>
                      <a:pt x="7235" y="19953"/>
                      <a:pt x="7182" y="19856"/>
                    </a:cubicBezTo>
                    <a:cubicBezTo>
                      <a:pt x="7129" y="19663"/>
                      <a:pt x="7076" y="19517"/>
                      <a:pt x="7023" y="19372"/>
                    </a:cubicBezTo>
                    <a:lnTo>
                      <a:pt x="7023" y="19324"/>
                    </a:lnTo>
                    <a:cubicBezTo>
                      <a:pt x="7023" y="19275"/>
                      <a:pt x="6969" y="19275"/>
                      <a:pt x="6969" y="19227"/>
                    </a:cubicBezTo>
                    <a:cubicBezTo>
                      <a:pt x="6916" y="19082"/>
                      <a:pt x="6810" y="18985"/>
                      <a:pt x="6810" y="18936"/>
                    </a:cubicBezTo>
                    <a:cubicBezTo>
                      <a:pt x="6650" y="18936"/>
                      <a:pt x="6491" y="18936"/>
                      <a:pt x="6331" y="18936"/>
                    </a:cubicBezTo>
                    <a:cubicBezTo>
                      <a:pt x="6012" y="18936"/>
                      <a:pt x="5693" y="18936"/>
                      <a:pt x="5320" y="18936"/>
                    </a:cubicBezTo>
                    <a:lnTo>
                      <a:pt x="5001" y="18936"/>
                    </a:lnTo>
                    <a:cubicBezTo>
                      <a:pt x="4522" y="18936"/>
                      <a:pt x="3990" y="18936"/>
                      <a:pt x="3511" y="18936"/>
                    </a:cubicBezTo>
                    <a:lnTo>
                      <a:pt x="3458" y="18936"/>
                    </a:lnTo>
                    <a:cubicBezTo>
                      <a:pt x="3405" y="18936"/>
                      <a:pt x="3298" y="18888"/>
                      <a:pt x="3245" y="18888"/>
                    </a:cubicBezTo>
                    <a:cubicBezTo>
                      <a:pt x="3139" y="18839"/>
                      <a:pt x="2979" y="18839"/>
                      <a:pt x="2873" y="18791"/>
                    </a:cubicBezTo>
                    <a:cubicBezTo>
                      <a:pt x="2820" y="18743"/>
                      <a:pt x="2713" y="18743"/>
                      <a:pt x="2660" y="18694"/>
                    </a:cubicBezTo>
                    <a:cubicBezTo>
                      <a:pt x="2500" y="18646"/>
                      <a:pt x="2394" y="18549"/>
                      <a:pt x="2288" y="18452"/>
                    </a:cubicBezTo>
                    <a:cubicBezTo>
                      <a:pt x="2181" y="18355"/>
                      <a:pt x="2075" y="18307"/>
                      <a:pt x="2022" y="18210"/>
                    </a:cubicBezTo>
                    <a:cubicBezTo>
                      <a:pt x="1968" y="18113"/>
                      <a:pt x="1862" y="18016"/>
                      <a:pt x="1809" y="17968"/>
                    </a:cubicBezTo>
                    <a:cubicBezTo>
                      <a:pt x="1756" y="17871"/>
                      <a:pt x="1702" y="17774"/>
                      <a:pt x="1702" y="17677"/>
                    </a:cubicBezTo>
                    <a:cubicBezTo>
                      <a:pt x="1702" y="17629"/>
                      <a:pt x="1702" y="17580"/>
                      <a:pt x="1649" y="17483"/>
                    </a:cubicBezTo>
                    <a:cubicBezTo>
                      <a:pt x="1649" y="17387"/>
                      <a:pt x="1649" y="17290"/>
                      <a:pt x="1649" y="17144"/>
                    </a:cubicBezTo>
                    <a:cubicBezTo>
                      <a:pt x="1702" y="16902"/>
                      <a:pt x="1809" y="16612"/>
                      <a:pt x="1915" y="16369"/>
                    </a:cubicBezTo>
                    <a:cubicBezTo>
                      <a:pt x="1968" y="16224"/>
                      <a:pt x="2022" y="16079"/>
                      <a:pt x="2075" y="15934"/>
                    </a:cubicBezTo>
                    <a:cubicBezTo>
                      <a:pt x="2128" y="15740"/>
                      <a:pt x="2075" y="15595"/>
                      <a:pt x="1809" y="15352"/>
                    </a:cubicBezTo>
                    <a:cubicBezTo>
                      <a:pt x="1756" y="15304"/>
                      <a:pt x="1702" y="15256"/>
                      <a:pt x="1649" y="15207"/>
                    </a:cubicBezTo>
                    <a:cubicBezTo>
                      <a:pt x="1596" y="15159"/>
                      <a:pt x="1596" y="15110"/>
                      <a:pt x="1543" y="15110"/>
                    </a:cubicBezTo>
                    <a:cubicBezTo>
                      <a:pt x="1277" y="14820"/>
                      <a:pt x="1596" y="14481"/>
                      <a:pt x="1702" y="14384"/>
                    </a:cubicBezTo>
                    <a:lnTo>
                      <a:pt x="1809" y="14287"/>
                    </a:lnTo>
                    <a:cubicBezTo>
                      <a:pt x="1809" y="14287"/>
                      <a:pt x="1809" y="14287"/>
                      <a:pt x="1862" y="14239"/>
                    </a:cubicBezTo>
                    <a:cubicBezTo>
                      <a:pt x="1862" y="14239"/>
                      <a:pt x="1809" y="14239"/>
                      <a:pt x="1809" y="14190"/>
                    </a:cubicBezTo>
                    <a:cubicBezTo>
                      <a:pt x="1756" y="14142"/>
                      <a:pt x="1649" y="14093"/>
                      <a:pt x="1596" y="14045"/>
                    </a:cubicBezTo>
                    <a:cubicBezTo>
                      <a:pt x="1436" y="13948"/>
                      <a:pt x="1383" y="13803"/>
                      <a:pt x="1330" y="13657"/>
                    </a:cubicBezTo>
                    <a:cubicBezTo>
                      <a:pt x="1277" y="13464"/>
                      <a:pt x="1383" y="13318"/>
                      <a:pt x="1490" y="13173"/>
                    </a:cubicBezTo>
                    <a:cubicBezTo>
                      <a:pt x="1490" y="13125"/>
                      <a:pt x="1543" y="13125"/>
                      <a:pt x="1543" y="13076"/>
                    </a:cubicBezTo>
                    <a:cubicBezTo>
                      <a:pt x="1649" y="12979"/>
                      <a:pt x="1702" y="12882"/>
                      <a:pt x="1702" y="12786"/>
                    </a:cubicBezTo>
                    <a:lnTo>
                      <a:pt x="1702" y="12737"/>
                    </a:lnTo>
                    <a:cubicBezTo>
                      <a:pt x="1702" y="12640"/>
                      <a:pt x="1756" y="12592"/>
                      <a:pt x="1756" y="12495"/>
                    </a:cubicBezTo>
                    <a:cubicBezTo>
                      <a:pt x="1809" y="12398"/>
                      <a:pt x="1809" y="12301"/>
                      <a:pt x="1809" y="12253"/>
                    </a:cubicBezTo>
                    <a:cubicBezTo>
                      <a:pt x="1809" y="12253"/>
                      <a:pt x="1809" y="12204"/>
                      <a:pt x="1756" y="12204"/>
                    </a:cubicBezTo>
                    <a:cubicBezTo>
                      <a:pt x="1702" y="12156"/>
                      <a:pt x="1596" y="12156"/>
                      <a:pt x="1490" y="12108"/>
                    </a:cubicBezTo>
                    <a:lnTo>
                      <a:pt x="1383" y="12108"/>
                    </a:lnTo>
                    <a:cubicBezTo>
                      <a:pt x="1277" y="12108"/>
                      <a:pt x="1170" y="12059"/>
                      <a:pt x="1011" y="12059"/>
                    </a:cubicBezTo>
                    <a:lnTo>
                      <a:pt x="958" y="12011"/>
                    </a:lnTo>
                    <a:cubicBezTo>
                      <a:pt x="904" y="11962"/>
                      <a:pt x="851" y="11962"/>
                      <a:pt x="798" y="11914"/>
                    </a:cubicBezTo>
                    <a:cubicBezTo>
                      <a:pt x="532" y="11769"/>
                      <a:pt x="213" y="11623"/>
                      <a:pt x="53" y="11333"/>
                    </a:cubicBezTo>
                    <a:cubicBezTo>
                      <a:pt x="0" y="11236"/>
                      <a:pt x="0" y="11139"/>
                      <a:pt x="0" y="11042"/>
                    </a:cubicBezTo>
                    <a:cubicBezTo>
                      <a:pt x="0" y="10994"/>
                      <a:pt x="0" y="10945"/>
                      <a:pt x="0" y="10897"/>
                    </a:cubicBezTo>
                    <a:cubicBezTo>
                      <a:pt x="0" y="10848"/>
                      <a:pt x="0" y="10800"/>
                      <a:pt x="53" y="10800"/>
                    </a:cubicBezTo>
                    <a:cubicBezTo>
                      <a:pt x="160" y="10509"/>
                      <a:pt x="372" y="10219"/>
                      <a:pt x="692" y="9735"/>
                    </a:cubicBezTo>
                    <a:lnTo>
                      <a:pt x="745" y="9638"/>
                    </a:lnTo>
                    <a:cubicBezTo>
                      <a:pt x="851" y="9492"/>
                      <a:pt x="958" y="9395"/>
                      <a:pt x="1064" y="9250"/>
                    </a:cubicBezTo>
                    <a:cubicBezTo>
                      <a:pt x="1170" y="9105"/>
                      <a:pt x="1277" y="9008"/>
                      <a:pt x="1436" y="8863"/>
                    </a:cubicBezTo>
                    <a:lnTo>
                      <a:pt x="1702" y="8572"/>
                    </a:lnTo>
                    <a:cubicBezTo>
                      <a:pt x="1915" y="8330"/>
                      <a:pt x="2128" y="8088"/>
                      <a:pt x="2341" y="7846"/>
                    </a:cubicBezTo>
                    <a:cubicBezTo>
                      <a:pt x="2394" y="7797"/>
                      <a:pt x="2447" y="7749"/>
                      <a:pt x="2500" y="7700"/>
                    </a:cubicBezTo>
                    <a:cubicBezTo>
                      <a:pt x="2660" y="7507"/>
                      <a:pt x="2820" y="7313"/>
                      <a:pt x="2926" y="7168"/>
                    </a:cubicBezTo>
                    <a:cubicBezTo>
                      <a:pt x="2873" y="7071"/>
                      <a:pt x="2873" y="6974"/>
                      <a:pt x="2820" y="6877"/>
                    </a:cubicBezTo>
                    <a:lnTo>
                      <a:pt x="2820" y="6877"/>
                    </a:lnTo>
                    <a:cubicBezTo>
                      <a:pt x="2767" y="6635"/>
                      <a:pt x="2713" y="6393"/>
                      <a:pt x="2767" y="6102"/>
                    </a:cubicBezTo>
                    <a:cubicBezTo>
                      <a:pt x="2767" y="5957"/>
                      <a:pt x="2820" y="5763"/>
                      <a:pt x="2873" y="5618"/>
                    </a:cubicBezTo>
                    <a:cubicBezTo>
                      <a:pt x="2873" y="5570"/>
                      <a:pt x="2873" y="5521"/>
                      <a:pt x="2926" y="5473"/>
                    </a:cubicBezTo>
                    <a:cubicBezTo>
                      <a:pt x="2979" y="5376"/>
                      <a:pt x="2979" y="5279"/>
                      <a:pt x="3033" y="5134"/>
                    </a:cubicBezTo>
                    <a:cubicBezTo>
                      <a:pt x="3139" y="4795"/>
                      <a:pt x="3245" y="4504"/>
                      <a:pt x="3405" y="4213"/>
                    </a:cubicBezTo>
                    <a:cubicBezTo>
                      <a:pt x="3511" y="4020"/>
                      <a:pt x="3618" y="3778"/>
                      <a:pt x="3777" y="3584"/>
                    </a:cubicBezTo>
                    <a:cubicBezTo>
                      <a:pt x="3990" y="3293"/>
                      <a:pt x="4203" y="3003"/>
                      <a:pt x="4469" y="2712"/>
                    </a:cubicBezTo>
                    <a:cubicBezTo>
                      <a:pt x="4575" y="2567"/>
                      <a:pt x="4735" y="2470"/>
                      <a:pt x="4841" y="2325"/>
                    </a:cubicBezTo>
                    <a:cubicBezTo>
                      <a:pt x="4895" y="2276"/>
                      <a:pt x="4948" y="2228"/>
                      <a:pt x="5054" y="2131"/>
                    </a:cubicBezTo>
                    <a:cubicBezTo>
                      <a:pt x="5373" y="1840"/>
                      <a:pt x="5693" y="1598"/>
                      <a:pt x="6065" y="1404"/>
                    </a:cubicBezTo>
                    <a:cubicBezTo>
                      <a:pt x="6225" y="1308"/>
                      <a:pt x="6384" y="1211"/>
                      <a:pt x="6544" y="1114"/>
                    </a:cubicBezTo>
                    <a:cubicBezTo>
                      <a:pt x="6810" y="969"/>
                      <a:pt x="7023" y="872"/>
                      <a:pt x="7289" y="775"/>
                    </a:cubicBezTo>
                    <a:cubicBezTo>
                      <a:pt x="7714" y="581"/>
                      <a:pt x="8193" y="436"/>
                      <a:pt x="8619" y="339"/>
                    </a:cubicBezTo>
                    <a:cubicBezTo>
                      <a:pt x="8832" y="291"/>
                      <a:pt x="9098" y="242"/>
                      <a:pt x="9310" y="194"/>
                    </a:cubicBezTo>
                    <a:cubicBezTo>
                      <a:pt x="9736" y="97"/>
                      <a:pt x="10162" y="48"/>
                      <a:pt x="10640" y="48"/>
                    </a:cubicBezTo>
                    <a:cubicBezTo>
                      <a:pt x="10906" y="48"/>
                      <a:pt x="11226" y="0"/>
                      <a:pt x="11545" y="0"/>
                    </a:cubicBezTo>
                    <a:cubicBezTo>
                      <a:pt x="11758" y="0"/>
                      <a:pt x="11970" y="0"/>
                      <a:pt x="12183" y="0"/>
                    </a:cubicBezTo>
                    <a:cubicBezTo>
                      <a:pt x="12290" y="0"/>
                      <a:pt x="12343" y="0"/>
                      <a:pt x="12449" y="0"/>
                    </a:cubicBezTo>
                    <a:cubicBezTo>
                      <a:pt x="12609" y="0"/>
                      <a:pt x="12822" y="48"/>
                      <a:pt x="12981" y="48"/>
                    </a:cubicBezTo>
                    <a:cubicBezTo>
                      <a:pt x="13300" y="97"/>
                      <a:pt x="13620" y="97"/>
                      <a:pt x="13939" y="145"/>
                    </a:cubicBezTo>
                    <a:cubicBezTo>
                      <a:pt x="14045" y="145"/>
                      <a:pt x="14152" y="194"/>
                      <a:pt x="14258" y="194"/>
                    </a:cubicBezTo>
                    <a:cubicBezTo>
                      <a:pt x="14365" y="194"/>
                      <a:pt x="14471" y="242"/>
                      <a:pt x="14577" y="242"/>
                    </a:cubicBezTo>
                    <a:cubicBezTo>
                      <a:pt x="15109" y="339"/>
                      <a:pt x="15641" y="484"/>
                      <a:pt x="16120" y="678"/>
                    </a:cubicBezTo>
                    <a:cubicBezTo>
                      <a:pt x="16386" y="775"/>
                      <a:pt x="16652" y="872"/>
                      <a:pt x="16918" y="1017"/>
                    </a:cubicBezTo>
                    <a:cubicBezTo>
                      <a:pt x="17078" y="1065"/>
                      <a:pt x="17237" y="1162"/>
                      <a:pt x="17397" y="1259"/>
                    </a:cubicBezTo>
                    <a:lnTo>
                      <a:pt x="17503" y="1308"/>
                    </a:lnTo>
                    <a:cubicBezTo>
                      <a:pt x="17876" y="1501"/>
                      <a:pt x="18248" y="1743"/>
                      <a:pt x="18621" y="1986"/>
                    </a:cubicBezTo>
                    <a:lnTo>
                      <a:pt x="18780" y="2083"/>
                    </a:lnTo>
                    <a:cubicBezTo>
                      <a:pt x="18833" y="2131"/>
                      <a:pt x="18940" y="2179"/>
                      <a:pt x="18993" y="2276"/>
                    </a:cubicBezTo>
                    <a:cubicBezTo>
                      <a:pt x="19366" y="2567"/>
                      <a:pt x="19632" y="2857"/>
                      <a:pt x="19951" y="3196"/>
                    </a:cubicBezTo>
                    <a:cubicBezTo>
                      <a:pt x="20110" y="3390"/>
                      <a:pt x="20217" y="3535"/>
                      <a:pt x="20376" y="3729"/>
                    </a:cubicBezTo>
                    <a:cubicBezTo>
                      <a:pt x="20376" y="3778"/>
                      <a:pt x="20430" y="3778"/>
                      <a:pt x="20430" y="3826"/>
                    </a:cubicBezTo>
                    <a:cubicBezTo>
                      <a:pt x="20483" y="3874"/>
                      <a:pt x="20483" y="3923"/>
                      <a:pt x="20536" y="3971"/>
                    </a:cubicBezTo>
                    <a:cubicBezTo>
                      <a:pt x="20749" y="4262"/>
                      <a:pt x="20908" y="4601"/>
                      <a:pt x="21015" y="4892"/>
                    </a:cubicBezTo>
                    <a:cubicBezTo>
                      <a:pt x="21174" y="5231"/>
                      <a:pt x="21281" y="5570"/>
                      <a:pt x="21387" y="5957"/>
                    </a:cubicBezTo>
                    <a:cubicBezTo>
                      <a:pt x="21387" y="6054"/>
                      <a:pt x="21440" y="6151"/>
                      <a:pt x="21440" y="6248"/>
                    </a:cubicBezTo>
                    <a:cubicBezTo>
                      <a:pt x="21547" y="6683"/>
                      <a:pt x="21547" y="7119"/>
                      <a:pt x="21600" y="7555"/>
                    </a:cubicBezTo>
                    <a:cubicBezTo>
                      <a:pt x="21600" y="7701"/>
                      <a:pt x="21600" y="7894"/>
                      <a:pt x="21600" y="8040"/>
                    </a:cubicBezTo>
                    <a:cubicBezTo>
                      <a:pt x="21600" y="8185"/>
                      <a:pt x="21600" y="8282"/>
                      <a:pt x="21600" y="8427"/>
                    </a:cubicBezTo>
                    <a:cubicBezTo>
                      <a:pt x="21547" y="8911"/>
                      <a:pt x="21494" y="9396"/>
                      <a:pt x="21334" y="9880"/>
                    </a:cubicBezTo>
                    <a:cubicBezTo>
                      <a:pt x="21334" y="9977"/>
                      <a:pt x="21281" y="10025"/>
                      <a:pt x="21281" y="10122"/>
                    </a:cubicBezTo>
                    <a:cubicBezTo>
                      <a:pt x="21174" y="10461"/>
                      <a:pt x="21068" y="10800"/>
                      <a:pt x="20908" y="11188"/>
                    </a:cubicBezTo>
                    <a:cubicBezTo>
                      <a:pt x="20908" y="11236"/>
                      <a:pt x="20855" y="11284"/>
                      <a:pt x="20855" y="11381"/>
                    </a:cubicBezTo>
                    <a:cubicBezTo>
                      <a:pt x="20802" y="11478"/>
                      <a:pt x="20749" y="11575"/>
                      <a:pt x="20749" y="11672"/>
                    </a:cubicBezTo>
                    <a:cubicBezTo>
                      <a:pt x="20696" y="11817"/>
                      <a:pt x="20589" y="12011"/>
                      <a:pt x="20483" y="12156"/>
                    </a:cubicBezTo>
                    <a:cubicBezTo>
                      <a:pt x="20270" y="12495"/>
                      <a:pt x="20057" y="12786"/>
                      <a:pt x="19791" y="13125"/>
                    </a:cubicBezTo>
                    <a:lnTo>
                      <a:pt x="19578" y="13415"/>
                    </a:lnTo>
                    <a:cubicBezTo>
                      <a:pt x="19525" y="13512"/>
                      <a:pt x="19472" y="13561"/>
                      <a:pt x="19419" y="13657"/>
                    </a:cubicBezTo>
                    <a:lnTo>
                      <a:pt x="19366" y="13706"/>
                    </a:lnTo>
                    <a:cubicBezTo>
                      <a:pt x="19206" y="13948"/>
                      <a:pt x="19046" y="14142"/>
                      <a:pt x="18940" y="14336"/>
                    </a:cubicBezTo>
                    <a:cubicBezTo>
                      <a:pt x="18780" y="14626"/>
                      <a:pt x="18621" y="14917"/>
                      <a:pt x="18567" y="15207"/>
                    </a:cubicBezTo>
                    <a:cubicBezTo>
                      <a:pt x="18567" y="15256"/>
                      <a:pt x="18514" y="15353"/>
                      <a:pt x="18514" y="15449"/>
                    </a:cubicBezTo>
                    <a:cubicBezTo>
                      <a:pt x="18514" y="15595"/>
                      <a:pt x="18514" y="15788"/>
                      <a:pt x="18514" y="15982"/>
                    </a:cubicBezTo>
                    <a:lnTo>
                      <a:pt x="18514" y="16031"/>
                    </a:lnTo>
                    <a:cubicBezTo>
                      <a:pt x="18514" y="16224"/>
                      <a:pt x="18514" y="16466"/>
                      <a:pt x="18567" y="16709"/>
                    </a:cubicBezTo>
                    <a:cubicBezTo>
                      <a:pt x="18567" y="16805"/>
                      <a:pt x="18567" y="16854"/>
                      <a:pt x="18567" y="16951"/>
                    </a:cubicBezTo>
                    <a:cubicBezTo>
                      <a:pt x="18621" y="17387"/>
                      <a:pt x="18674" y="17919"/>
                      <a:pt x="18780" y="18501"/>
                    </a:cubicBezTo>
                    <a:cubicBezTo>
                      <a:pt x="18833" y="18646"/>
                      <a:pt x="18833" y="18840"/>
                      <a:pt x="18887" y="18985"/>
                    </a:cubicBezTo>
                    <a:cubicBezTo>
                      <a:pt x="18940" y="19372"/>
                      <a:pt x="19046" y="19760"/>
                      <a:pt x="19099" y="20147"/>
                    </a:cubicBezTo>
                    <a:lnTo>
                      <a:pt x="19153" y="20341"/>
                    </a:lnTo>
                    <a:cubicBezTo>
                      <a:pt x="19206" y="20486"/>
                      <a:pt x="19206" y="20680"/>
                      <a:pt x="19259" y="20825"/>
                    </a:cubicBezTo>
                    <a:cubicBezTo>
                      <a:pt x="19312" y="20971"/>
                      <a:pt x="19312" y="21116"/>
                      <a:pt x="19366" y="21261"/>
                    </a:cubicBezTo>
                    <a:lnTo>
                      <a:pt x="19366" y="21600"/>
                    </a:lnTo>
                    <a:close/>
                    <a:moveTo>
                      <a:pt x="7927" y="21213"/>
                    </a:moveTo>
                    <a:lnTo>
                      <a:pt x="18833" y="21213"/>
                    </a:lnTo>
                    <a:cubicBezTo>
                      <a:pt x="18833" y="21164"/>
                      <a:pt x="18780" y="21067"/>
                      <a:pt x="18780" y="21019"/>
                    </a:cubicBezTo>
                    <a:cubicBezTo>
                      <a:pt x="18727" y="20874"/>
                      <a:pt x="18727" y="20728"/>
                      <a:pt x="18674" y="20535"/>
                    </a:cubicBezTo>
                    <a:lnTo>
                      <a:pt x="18621" y="20341"/>
                    </a:lnTo>
                    <a:cubicBezTo>
                      <a:pt x="18514" y="19953"/>
                      <a:pt x="18461" y="19566"/>
                      <a:pt x="18408" y="19130"/>
                    </a:cubicBezTo>
                    <a:cubicBezTo>
                      <a:pt x="18355" y="18936"/>
                      <a:pt x="18355" y="18791"/>
                      <a:pt x="18301" y="18597"/>
                    </a:cubicBezTo>
                    <a:cubicBezTo>
                      <a:pt x="18195" y="18016"/>
                      <a:pt x="18142" y="17483"/>
                      <a:pt x="18089" y="17047"/>
                    </a:cubicBezTo>
                    <a:cubicBezTo>
                      <a:pt x="18089" y="16951"/>
                      <a:pt x="18089" y="16902"/>
                      <a:pt x="18089" y="16805"/>
                    </a:cubicBezTo>
                    <a:cubicBezTo>
                      <a:pt x="18089" y="16563"/>
                      <a:pt x="18035" y="16321"/>
                      <a:pt x="18035" y="16127"/>
                    </a:cubicBezTo>
                    <a:lnTo>
                      <a:pt x="18035" y="16079"/>
                    </a:lnTo>
                    <a:cubicBezTo>
                      <a:pt x="18035" y="15837"/>
                      <a:pt x="18035" y="15643"/>
                      <a:pt x="18035" y="15498"/>
                    </a:cubicBezTo>
                    <a:cubicBezTo>
                      <a:pt x="18035" y="15352"/>
                      <a:pt x="18089" y="15256"/>
                      <a:pt x="18089" y="15207"/>
                    </a:cubicBezTo>
                    <a:cubicBezTo>
                      <a:pt x="18195" y="14917"/>
                      <a:pt x="18301" y="14578"/>
                      <a:pt x="18514" y="14239"/>
                    </a:cubicBezTo>
                    <a:cubicBezTo>
                      <a:pt x="18621" y="14045"/>
                      <a:pt x="18780" y="13803"/>
                      <a:pt x="18940" y="13560"/>
                    </a:cubicBezTo>
                    <a:lnTo>
                      <a:pt x="18993" y="13512"/>
                    </a:lnTo>
                    <a:cubicBezTo>
                      <a:pt x="19046" y="13415"/>
                      <a:pt x="19100" y="13367"/>
                      <a:pt x="19153" y="13270"/>
                    </a:cubicBezTo>
                    <a:lnTo>
                      <a:pt x="19366" y="12979"/>
                    </a:lnTo>
                    <a:cubicBezTo>
                      <a:pt x="19632" y="12640"/>
                      <a:pt x="19844" y="12350"/>
                      <a:pt x="20057" y="12059"/>
                    </a:cubicBezTo>
                    <a:cubicBezTo>
                      <a:pt x="20164" y="11914"/>
                      <a:pt x="20217" y="11769"/>
                      <a:pt x="20270" y="11623"/>
                    </a:cubicBezTo>
                    <a:cubicBezTo>
                      <a:pt x="20323" y="11526"/>
                      <a:pt x="20376" y="11430"/>
                      <a:pt x="20376" y="11333"/>
                    </a:cubicBezTo>
                    <a:cubicBezTo>
                      <a:pt x="20376" y="11284"/>
                      <a:pt x="20430" y="11236"/>
                      <a:pt x="20430" y="11139"/>
                    </a:cubicBezTo>
                    <a:cubicBezTo>
                      <a:pt x="20536" y="10800"/>
                      <a:pt x="20696" y="10461"/>
                      <a:pt x="20749" y="10122"/>
                    </a:cubicBezTo>
                    <a:cubicBezTo>
                      <a:pt x="20749" y="10025"/>
                      <a:pt x="20802" y="9977"/>
                      <a:pt x="20802" y="9880"/>
                    </a:cubicBezTo>
                    <a:cubicBezTo>
                      <a:pt x="20908" y="9395"/>
                      <a:pt x="21015" y="8911"/>
                      <a:pt x="21015" y="8475"/>
                    </a:cubicBezTo>
                    <a:cubicBezTo>
                      <a:pt x="21015" y="8378"/>
                      <a:pt x="21015" y="8233"/>
                      <a:pt x="21015" y="8136"/>
                    </a:cubicBezTo>
                    <a:cubicBezTo>
                      <a:pt x="21015" y="7991"/>
                      <a:pt x="21015" y="7846"/>
                      <a:pt x="21015" y="7700"/>
                    </a:cubicBezTo>
                    <a:lnTo>
                      <a:pt x="21015" y="7700"/>
                    </a:lnTo>
                    <a:cubicBezTo>
                      <a:pt x="21015" y="7264"/>
                      <a:pt x="20962" y="6877"/>
                      <a:pt x="20855" y="6490"/>
                    </a:cubicBezTo>
                    <a:cubicBezTo>
                      <a:pt x="20855" y="6393"/>
                      <a:pt x="20802" y="6296"/>
                      <a:pt x="20802" y="6199"/>
                    </a:cubicBezTo>
                    <a:cubicBezTo>
                      <a:pt x="20696" y="5860"/>
                      <a:pt x="20589" y="5521"/>
                      <a:pt x="20483" y="5182"/>
                    </a:cubicBezTo>
                    <a:cubicBezTo>
                      <a:pt x="20376" y="4891"/>
                      <a:pt x="20217" y="4601"/>
                      <a:pt x="20004" y="4310"/>
                    </a:cubicBezTo>
                    <a:cubicBezTo>
                      <a:pt x="20004" y="4262"/>
                      <a:pt x="19951" y="4213"/>
                      <a:pt x="19951" y="4213"/>
                    </a:cubicBezTo>
                    <a:cubicBezTo>
                      <a:pt x="19951" y="4165"/>
                      <a:pt x="19898" y="4165"/>
                      <a:pt x="19898" y="4116"/>
                    </a:cubicBezTo>
                    <a:cubicBezTo>
                      <a:pt x="19791" y="3923"/>
                      <a:pt x="19632" y="3777"/>
                      <a:pt x="19525" y="3584"/>
                    </a:cubicBezTo>
                    <a:cubicBezTo>
                      <a:pt x="19259" y="3293"/>
                      <a:pt x="18940" y="2954"/>
                      <a:pt x="18621" y="2712"/>
                    </a:cubicBezTo>
                    <a:cubicBezTo>
                      <a:pt x="18567" y="2664"/>
                      <a:pt x="18461" y="2615"/>
                      <a:pt x="18408" y="2567"/>
                    </a:cubicBezTo>
                    <a:lnTo>
                      <a:pt x="18248" y="2470"/>
                    </a:lnTo>
                    <a:cubicBezTo>
                      <a:pt x="17929" y="2228"/>
                      <a:pt x="17557" y="2034"/>
                      <a:pt x="17184" y="1840"/>
                    </a:cubicBezTo>
                    <a:lnTo>
                      <a:pt x="17078" y="1792"/>
                    </a:lnTo>
                    <a:cubicBezTo>
                      <a:pt x="16918" y="1695"/>
                      <a:pt x="16759" y="1647"/>
                      <a:pt x="16652" y="1598"/>
                    </a:cubicBezTo>
                    <a:cubicBezTo>
                      <a:pt x="16386" y="1501"/>
                      <a:pt x="16173" y="1404"/>
                      <a:pt x="15907" y="1308"/>
                    </a:cubicBezTo>
                    <a:cubicBezTo>
                      <a:pt x="15429" y="1162"/>
                      <a:pt x="14950" y="1017"/>
                      <a:pt x="14471" y="920"/>
                    </a:cubicBezTo>
                    <a:cubicBezTo>
                      <a:pt x="14365" y="920"/>
                      <a:pt x="14258" y="872"/>
                      <a:pt x="14205" y="872"/>
                    </a:cubicBezTo>
                    <a:cubicBezTo>
                      <a:pt x="14099" y="872"/>
                      <a:pt x="13992" y="823"/>
                      <a:pt x="13886" y="823"/>
                    </a:cubicBezTo>
                    <a:cubicBezTo>
                      <a:pt x="13566" y="775"/>
                      <a:pt x="13300" y="726"/>
                      <a:pt x="12981" y="726"/>
                    </a:cubicBezTo>
                    <a:cubicBezTo>
                      <a:pt x="12822" y="726"/>
                      <a:pt x="12662" y="678"/>
                      <a:pt x="12449" y="678"/>
                    </a:cubicBezTo>
                    <a:cubicBezTo>
                      <a:pt x="12343" y="678"/>
                      <a:pt x="12290" y="678"/>
                      <a:pt x="12183" y="678"/>
                    </a:cubicBezTo>
                    <a:cubicBezTo>
                      <a:pt x="11970" y="678"/>
                      <a:pt x="11758" y="678"/>
                      <a:pt x="11545" y="678"/>
                    </a:cubicBezTo>
                    <a:cubicBezTo>
                      <a:pt x="11279" y="678"/>
                      <a:pt x="10960" y="678"/>
                      <a:pt x="10694" y="726"/>
                    </a:cubicBezTo>
                    <a:cubicBezTo>
                      <a:pt x="10268" y="775"/>
                      <a:pt x="9842" y="823"/>
                      <a:pt x="9417" y="872"/>
                    </a:cubicBezTo>
                    <a:cubicBezTo>
                      <a:pt x="9204" y="920"/>
                      <a:pt x="8938" y="969"/>
                      <a:pt x="8725" y="1017"/>
                    </a:cubicBezTo>
                    <a:cubicBezTo>
                      <a:pt x="8299" y="1114"/>
                      <a:pt x="7821" y="1259"/>
                      <a:pt x="7448" y="1404"/>
                    </a:cubicBezTo>
                    <a:cubicBezTo>
                      <a:pt x="7182" y="1501"/>
                      <a:pt x="6969" y="1598"/>
                      <a:pt x="6757" y="1743"/>
                    </a:cubicBezTo>
                    <a:cubicBezTo>
                      <a:pt x="6597" y="1840"/>
                      <a:pt x="6437" y="1937"/>
                      <a:pt x="6278" y="2034"/>
                    </a:cubicBezTo>
                    <a:cubicBezTo>
                      <a:pt x="5959" y="2228"/>
                      <a:pt x="5586" y="2470"/>
                      <a:pt x="5320" y="2712"/>
                    </a:cubicBezTo>
                    <a:cubicBezTo>
                      <a:pt x="5267" y="2760"/>
                      <a:pt x="5214" y="2809"/>
                      <a:pt x="5161" y="2857"/>
                    </a:cubicBezTo>
                    <a:cubicBezTo>
                      <a:pt x="5054" y="2954"/>
                      <a:pt x="4895" y="3099"/>
                      <a:pt x="4788" y="3196"/>
                    </a:cubicBezTo>
                    <a:cubicBezTo>
                      <a:pt x="4522" y="3438"/>
                      <a:pt x="4309" y="3729"/>
                      <a:pt x="4150" y="4020"/>
                    </a:cubicBezTo>
                    <a:cubicBezTo>
                      <a:pt x="4043" y="4213"/>
                      <a:pt x="3884" y="4407"/>
                      <a:pt x="3831" y="4601"/>
                    </a:cubicBezTo>
                    <a:cubicBezTo>
                      <a:pt x="3671" y="4891"/>
                      <a:pt x="3565" y="5182"/>
                      <a:pt x="3458" y="5473"/>
                    </a:cubicBezTo>
                    <a:cubicBezTo>
                      <a:pt x="3405" y="5569"/>
                      <a:pt x="3405" y="5666"/>
                      <a:pt x="3352" y="5763"/>
                    </a:cubicBezTo>
                    <a:cubicBezTo>
                      <a:pt x="3352" y="5812"/>
                      <a:pt x="3352" y="5860"/>
                      <a:pt x="3299" y="5860"/>
                    </a:cubicBezTo>
                    <a:cubicBezTo>
                      <a:pt x="3245" y="6005"/>
                      <a:pt x="3245" y="6199"/>
                      <a:pt x="3192" y="6344"/>
                    </a:cubicBezTo>
                    <a:cubicBezTo>
                      <a:pt x="3139" y="6538"/>
                      <a:pt x="3192" y="6780"/>
                      <a:pt x="3245" y="6974"/>
                    </a:cubicBezTo>
                    <a:cubicBezTo>
                      <a:pt x="3299" y="7071"/>
                      <a:pt x="3299" y="7216"/>
                      <a:pt x="3352" y="7313"/>
                    </a:cubicBezTo>
                    <a:lnTo>
                      <a:pt x="3405" y="7410"/>
                    </a:lnTo>
                    <a:lnTo>
                      <a:pt x="3352" y="7507"/>
                    </a:lnTo>
                    <a:cubicBezTo>
                      <a:pt x="3245" y="7700"/>
                      <a:pt x="3086" y="7894"/>
                      <a:pt x="2873" y="8136"/>
                    </a:cubicBezTo>
                    <a:cubicBezTo>
                      <a:pt x="2820" y="8185"/>
                      <a:pt x="2767" y="8233"/>
                      <a:pt x="2713" y="8282"/>
                    </a:cubicBezTo>
                    <a:cubicBezTo>
                      <a:pt x="2500" y="8524"/>
                      <a:pt x="2288" y="8766"/>
                      <a:pt x="2075" y="9008"/>
                    </a:cubicBezTo>
                    <a:lnTo>
                      <a:pt x="1809" y="9299"/>
                    </a:lnTo>
                    <a:cubicBezTo>
                      <a:pt x="1702" y="9444"/>
                      <a:pt x="1596" y="9541"/>
                      <a:pt x="1490" y="9686"/>
                    </a:cubicBezTo>
                    <a:cubicBezTo>
                      <a:pt x="1383" y="9831"/>
                      <a:pt x="1277" y="9928"/>
                      <a:pt x="1170" y="10073"/>
                    </a:cubicBezTo>
                    <a:lnTo>
                      <a:pt x="1117" y="10170"/>
                    </a:lnTo>
                    <a:cubicBezTo>
                      <a:pt x="798" y="10606"/>
                      <a:pt x="585" y="10897"/>
                      <a:pt x="532" y="11091"/>
                    </a:cubicBezTo>
                    <a:cubicBezTo>
                      <a:pt x="532" y="11139"/>
                      <a:pt x="532" y="11139"/>
                      <a:pt x="532" y="11187"/>
                    </a:cubicBezTo>
                    <a:cubicBezTo>
                      <a:pt x="532" y="11187"/>
                      <a:pt x="532" y="11236"/>
                      <a:pt x="532" y="11236"/>
                    </a:cubicBezTo>
                    <a:cubicBezTo>
                      <a:pt x="532" y="11284"/>
                      <a:pt x="532" y="11333"/>
                      <a:pt x="532" y="11333"/>
                    </a:cubicBezTo>
                    <a:cubicBezTo>
                      <a:pt x="585" y="11478"/>
                      <a:pt x="851" y="11623"/>
                      <a:pt x="1064" y="11720"/>
                    </a:cubicBezTo>
                    <a:cubicBezTo>
                      <a:pt x="1117" y="11769"/>
                      <a:pt x="1170" y="11769"/>
                      <a:pt x="1224" y="11817"/>
                    </a:cubicBezTo>
                    <a:lnTo>
                      <a:pt x="1224" y="11817"/>
                    </a:lnTo>
                    <a:cubicBezTo>
                      <a:pt x="1277" y="11817"/>
                      <a:pt x="1383" y="11865"/>
                      <a:pt x="1490" y="11865"/>
                    </a:cubicBezTo>
                    <a:cubicBezTo>
                      <a:pt x="1543" y="11865"/>
                      <a:pt x="1543" y="11865"/>
                      <a:pt x="1596" y="11865"/>
                    </a:cubicBezTo>
                    <a:cubicBezTo>
                      <a:pt x="1756" y="11865"/>
                      <a:pt x="1915" y="11914"/>
                      <a:pt x="2022" y="12011"/>
                    </a:cubicBezTo>
                    <a:cubicBezTo>
                      <a:pt x="2075" y="12059"/>
                      <a:pt x="2075" y="12059"/>
                      <a:pt x="2128" y="12108"/>
                    </a:cubicBezTo>
                    <a:cubicBezTo>
                      <a:pt x="2181" y="12156"/>
                      <a:pt x="2181" y="12204"/>
                      <a:pt x="2234" y="12253"/>
                    </a:cubicBezTo>
                    <a:cubicBezTo>
                      <a:pt x="2288" y="12398"/>
                      <a:pt x="2234" y="12592"/>
                      <a:pt x="2128" y="12737"/>
                    </a:cubicBezTo>
                    <a:cubicBezTo>
                      <a:pt x="2128" y="12786"/>
                      <a:pt x="2075" y="12834"/>
                      <a:pt x="2075" y="12882"/>
                    </a:cubicBezTo>
                    <a:cubicBezTo>
                      <a:pt x="2075" y="13125"/>
                      <a:pt x="1915" y="13270"/>
                      <a:pt x="1809" y="13367"/>
                    </a:cubicBezTo>
                    <a:cubicBezTo>
                      <a:pt x="1809" y="13367"/>
                      <a:pt x="1756" y="13415"/>
                      <a:pt x="1756" y="13415"/>
                    </a:cubicBezTo>
                    <a:cubicBezTo>
                      <a:pt x="1702" y="13512"/>
                      <a:pt x="1649" y="13560"/>
                      <a:pt x="1649" y="13609"/>
                    </a:cubicBezTo>
                    <a:cubicBezTo>
                      <a:pt x="1649" y="13657"/>
                      <a:pt x="1702" y="13706"/>
                      <a:pt x="1756" y="13803"/>
                    </a:cubicBezTo>
                    <a:cubicBezTo>
                      <a:pt x="1809" y="13851"/>
                      <a:pt x="1862" y="13900"/>
                      <a:pt x="1915" y="13948"/>
                    </a:cubicBezTo>
                    <a:cubicBezTo>
                      <a:pt x="1968" y="13996"/>
                      <a:pt x="2022" y="13996"/>
                      <a:pt x="2075" y="14045"/>
                    </a:cubicBezTo>
                    <a:cubicBezTo>
                      <a:pt x="2128" y="14093"/>
                      <a:pt x="2181" y="14190"/>
                      <a:pt x="2181" y="14239"/>
                    </a:cubicBezTo>
                    <a:cubicBezTo>
                      <a:pt x="2181" y="14384"/>
                      <a:pt x="2075" y="14481"/>
                      <a:pt x="1968" y="14578"/>
                    </a:cubicBezTo>
                    <a:lnTo>
                      <a:pt x="1862" y="14674"/>
                    </a:lnTo>
                    <a:cubicBezTo>
                      <a:pt x="1756" y="14771"/>
                      <a:pt x="1756" y="14820"/>
                      <a:pt x="1756" y="14820"/>
                    </a:cubicBezTo>
                    <a:cubicBezTo>
                      <a:pt x="1809" y="14868"/>
                      <a:pt x="1809" y="14868"/>
                      <a:pt x="1862" y="14917"/>
                    </a:cubicBezTo>
                    <a:cubicBezTo>
                      <a:pt x="1915" y="14965"/>
                      <a:pt x="1968" y="15013"/>
                      <a:pt x="2022" y="15062"/>
                    </a:cubicBezTo>
                    <a:cubicBezTo>
                      <a:pt x="2234" y="15304"/>
                      <a:pt x="2500" y="15643"/>
                      <a:pt x="2341" y="16030"/>
                    </a:cubicBezTo>
                    <a:cubicBezTo>
                      <a:pt x="2288" y="16176"/>
                      <a:pt x="2234" y="16321"/>
                      <a:pt x="2181" y="16466"/>
                    </a:cubicBezTo>
                    <a:cubicBezTo>
                      <a:pt x="2075" y="16709"/>
                      <a:pt x="1968" y="16951"/>
                      <a:pt x="1968" y="17193"/>
                    </a:cubicBezTo>
                    <a:cubicBezTo>
                      <a:pt x="1968" y="17290"/>
                      <a:pt x="1968" y="17387"/>
                      <a:pt x="1968" y="17435"/>
                    </a:cubicBezTo>
                    <a:cubicBezTo>
                      <a:pt x="1968" y="17483"/>
                      <a:pt x="1968" y="17532"/>
                      <a:pt x="1968" y="17532"/>
                    </a:cubicBezTo>
                    <a:cubicBezTo>
                      <a:pt x="1968" y="17580"/>
                      <a:pt x="2022" y="17629"/>
                      <a:pt x="2022" y="17726"/>
                    </a:cubicBezTo>
                    <a:cubicBezTo>
                      <a:pt x="2075" y="17822"/>
                      <a:pt x="2128" y="17871"/>
                      <a:pt x="2181" y="17968"/>
                    </a:cubicBezTo>
                    <a:cubicBezTo>
                      <a:pt x="2234" y="18065"/>
                      <a:pt x="2341" y="18113"/>
                      <a:pt x="2394" y="18161"/>
                    </a:cubicBezTo>
                    <a:cubicBezTo>
                      <a:pt x="2500" y="18258"/>
                      <a:pt x="2607" y="18307"/>
                      <a:pt x="2713" y="18355"/>
                    </a:cubicBezTo>
                    <a:cubicBezTo>
                      <a:pt x="2767" y="18404"/>
                      <a:pt x="2820" y="18404"/>
                      <a:pt x="2873" y="18404"/>
                    </a:cubicBezTo>
                    <a:cubicBezTo>
                      <a:pt x="2979" y="18452"/>
                      <a:pt x="3086" y="18452"/>
                      <a:pt x="3192" y="18501"/>
                    </a:cubicBezTo>
                    <a:cubicBezTo>
                      <a:pt x="3245" y="18501"/>
                      <a:pt x="3299" y="18549"/>
                      <a:pt x="3352" y="18549"/>
                    </a:cubicBezTo>
                    <a:cubicBezTo>
                      <a:pt x="3831" y="18549"/>
                      <a:pt x="4309" y="18549"/>
                      <a:pt x="4788" y="18549"/>
                    </a:cubicBezTo>
                    <a:lnTo>
                      <a:pt x="5107" y="18549"/>
                    </a:lnTo>
                    <a:cubicBezTo>
                      <a:pt x="5427" y="18549"/>
                      <a:pt x="5746" y="18549"/>
                      <a:pt x="6118" y="18549"/>
                    </a:cubicBezTo>
                    <a:cubicBezTo>
                      <a:pt x="6331" y="18549"/>
                      <a:pt x="6491" y="18549"/>
                      <a:pt x="6703" y="18549"/>
                    </a:cubicBezTo>
                    <a:lnTo>
                      <a:pt x="6810" y="18549"/>
                    </a:lnTo>
                    <a:lnTo>
                      <a:pt x="6863" y="18597"/>
                    </a:lnTo>
                    <a:cubicBezTo>
                      <a:pt x="6969" y="18694"/>
                      <a:pt x="7129" y="18839"/>
                      <a:pt x="7235" y="19082"/>
                    </a:cubicBezTo>
                    <a:cubicBezTo>
                      <a:pt x="7235" y="19130"/>
                      <a:pt x="7289" y="19130"/>
                      <a:pt x="7289" y="19179"/>
                    </a:cubicBezTo>
                    <a:lnTo>
                      <a:pt x="7289" y="19227"/>
                    </a:lnTo>
                    <a:cubicBezTo>
                      <a:pt x="7342" y="19372"/>
                      <a:pt x="7395" y="19566"/>
                      <a:pt x="7448" y="19760"/>
                    </a:cubicBezTo>
                    <a:cubicBezTo>
                      <a:pt x="7501" y="19857"/>
                      <a:pt x="7501" y="20002"/>
                      <a:pt x="7555" y="20147"/>
                    </a:cubicBezTo>
                    <a:cubicBezTo>
                      <a:pt x="7767" y="20438"/>
                      <a:pt x="7874" y="20777"/>
                      <a:pt x="7927" y="21213"/>
                    </a:cubicBezTo>
                    <a:lnTo>
                      <a:pt x="7927" y="21213"/>
                    </a:lnTo>
                    <a:close/>
                    <a:moveTo>
                      <a:pt x="1915" y="14287"/>
                    </a:moveTo>
                    <a:cubicBezTo>
                      <a:pt x="1915" y="14287"/>
                      <a:pt x="1915" y="14287"/>
                      <a:pt x="1915" y="14287"/>
                    </a:cubicBezTo>
                    <a:cubicBezTo>
                      <a:pt x="1915" y="14287"/>
                      <a:pt x="1915" y="14287"/>
                      <a:pt x="1915" y="14287"/>
                    </a:cubicBez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grpSp>
        <p:sp>
          <p:nvSpPr>
            <p:cNvPr id="17" name="TextBox 16">
              <a:extLst>
                <a:ext uri="{FF2B5EF4-FFF2-40B4-BE49-F238E27FC236}">
                  <a16:creationId xmlns:a16="http://schemas.microsoft.com/office/drawing/2014/main" id="{E8BBC5AA-1109-309B-BE08-037948E584F7}"/>
                </a:ext>
              </a:extLst>
            </p:cNvPr>
            <p:cNvSpPr txBox="1"/>
            <p:nvPr/>
          </p:nvSpPr>
          <p:spPr>
            <a:xfrm>
              <a:off x="7043860" y="2090958"/>
              <a:ext cx="950901" cy="954107"/>
            </a:xfrm>
            <a:prstGeom prst="rect">
              <a:avLst/>
            </a:prstGeom>
            <a:noFill/>
          </p:spPr>
          <p:txBody>
            <a:bodyPr wrap="none" rtlCol="0" anchor="ctr">
              <a:spAutoFit/>
            </a:bodyPr>
            <a:lstStyle/>
            <a:p>
              <a:pPr algn="ctr" rtl="1"/>
              <a:r>
                <a:rPr lang="ar-SA" sz="2800" dirty="0">
                  <a:latin typeface="Hacen Samra" panose="02000000000000000000" pitchFamily="2" charset="-78"/>
                  <a:cs typeface="Hacen Samra" panose="02000000000000000000" pitchFamily="2" charset="-78"/>
                </a:rPr>
                <a:t>بعد</a:t>
              </a:r>
              <a:endParaRPr lang="ar-EG" sz="2800" dirty="0">
                <a:latin typeface="Hacen Samra" panose="02000000000000000000" pitchFamily="2" charset="-78"/>
                <a:cs typeface="Hacen Samra" panose="02000000000000000000" pitchFamily="2" charset="-78"/>
              </a:endParaRPr>
            </a:p>
            <a:p>
              <a:pPr algn="ctr" rtl="1"/>
              <a:r>
                <a:rPr lang="ar-SA" sz="2800" dirty="0">
                  <a:latin typeface="Hacen Samra" panose="02000000000000000000" pitchFamily="2" charset="-78"/>
                  <a:cs typeface="Hacen Samra" panose="02000000000000000000" pitchFamily="2" charset="-78"/>
                </a:rPr>
                <a:t>الظهر</a:t>
              </a:r>
              <a:endParaRPr lang="en-US" sz="2800" dirty="0">
                <a:latin typeface="Hacen Samra" panose="02000000000000000000" pitchFamily="2" charset="-78"/>
                <a:cs typeface="Hacen Samra" panose="02000000000000000000" pitchFamily="2" charset="-78"/>
              </a:endParaRPr>
            </a:p>
          </p:txBody>
        </p:sp>
        <p:grpSp>
          <p:nvGrpSpPr>
            <p:cNvPr id="21" name="Group 20">
              <a:extLst>
                <a:ext uri="{FF2B5EF4-FFF2-40B4-BE49-F238E27FC236}">
                  <a16:creationId xmlns:a16="http://schemas.microsoft.com/office/drawing/2014/main" id="{6B0141C5-F2C2-E40A-A1E5-BE59BFAF51B1}"/>
                </a:ext>
              </a:extLst>
            </p:cNvPr>
            <p:cNvGrpSpPr/>
            <p:nvPr/>
          </p:nvGrpSpPr>
          <p:grpSpPr>
            <a:xfrm>
              <a:off x="3820115" y="1890261"/>
              <a:ext cx="1838095" cy="1879298"/>
              <a:chOff x="3820115" y="1890261"/>
              <a:chExt cx="1838095" cy="1879298"/>
            </a:xfrm>
          </p:grpSpPr>
          <p:sp>
            <p:nvSpPr>
              <p:cNvPr id="22" name="Shape">
                <a:extLst>
                  <a:ext uri="{FF2B5EF4-FFF2-40B4-BE49-F238E27FC236}">
                    <a16:creationId xmlns:a16="http://schemas.microsoft.com/office/drawing/2014/main" id="{5AD3B3BA-F7CC-59FC-4A8B-9267312D7866}"/>
                  </a:ext>
                </a:extLst>
              </p:cNvPr>
              <p:cNvSpPr/>
              <p:nvPr/>
            </p:nvSpPr>
            <p:spPr>
              <a:xfrm>
                <a:off x="4026179" y="1890261"/>
                <a:ext cx="1632031" cy="1792758"/>
              </a:xfrm>
              <a:custGeom>
                <a:avLst/>
                <a:gdLst/>
                <a:ahLst/>
                <a:cxnLst>
                  <a:cxn ang="0">
                    <a:pos x="wd2" y="hd2"/>
                  </a:cxn>
                  <a:cxn ang="5400000">
                    <a:pos x="wd2" y="hd2"/>
                  </a:cxn>
                  <a:cxn ang="10800000">
                    <a:pos x="wd2" y="hd2"/>
                  </a:cxn>
                  <a:cxn ang="16200000">
                    <a:pos x="wd2" y="hd2"/>
                  </a:cxn>
                </a:cxnLst>
                <a:rect l="0" t="0" r="r" b="b"/>
                <a:pathLst>
                  <a:path w="21600" h="21600" extrusionOk="0">
                    <a:moveTo>
                      <a:pt x="21600" y="7448"/>
                    </a:moveTo>
                    <a:cubicBezTo>
                      <a:pt x="21600" y="7001"/>
                      <a:pt x="21545" y="6554"/>
                      <a:pt x="21436" y="6157"/>
                    </a:cubicBezTo>
                    <a:cubicBezTo>
                      <a:pt x="21436" y="6058"/>
                      <a:pt x="21382" y="5959"/>
                      <a:pt x="21382" y="5859"/>
                    </a:cubicBezTo>
                    <a:cubicBezTo>
                      <a:pt x="21273" y="5512"/>
                      <a:pt x="21164" y="5164"/>
                      <a:pt x="21055" y="4817"/>
                    </a:cubicBezTo>
                    <a:cubicBezTo>
                      <a:pt x="20891" y="4469"/>
                      <a:pt x="20727" y="4171"/>
                      <a:pt x="20564" y="3873"/>
                    </a:cubicBezTo>
                    <a:cubicBezTo>
                      <a:pt x="20564" y="3823"/>
                      <a:pt x="20509" y="3774"/>
                      <a:pt x="20509" y="3774"/>
                    </a:cubicBezTo>
                    <a:cubicBezTo>
                      <a:pt x="20509" y="3724"/>
                      <a:pt x="20455" y="3724"/>
                      <a:pt x="20455" y="3674"/>
                    </a:cubicBezTo>
                    <a:cubicBezTo>
                      <a:pt x="20345" y="3476"/>
                      <a:pt x="20182" y="3327"/>
                      <a:pt x="20018" y="3128"/>
                    </a:cubicBezTo>
                    <a:cubicBezTo>
                      <a:pt x="19745" y="2781"/>
                      <a:pt x="19418" y="2483"/>
                      <a:pt x="19091" y="2185"/>
                    </a:cubicBezTo>
                    <a:cubicBezTo>
                      <a:pt x="19036" y="2135"/>
                      <a:pt x="18927" y="2085"/>
                      <a:pt x="18873" y="1986"/>
                    </a:cubicBezTo>
                    <a:cubicBezTo>
                      <a:pt x="18873" y="1986"/>
                      <a:pt x="18818" y="1937"/>
                      <a:pt x="18818" y="1937"/>
                    </a:cubicBezTo>
                    <a:cubicBezTo>
                      <a:pt x="18764" y="1887"/>
                      <a:pt x="18764" y="1887"/>
                      <a:pt x="18709" y="1887"/>
                    </a:cubicBezTo>
                    <a:cubicBezTo>
                      <a:pt x="18382" y="1639"/>
                      <a:pt x="18000" y="1390"/>
                      <a:pt x="17618" y="1192"/>
                    </a:cubicBezTo>
                    <a:cubicBezTo>
                      <a:pt x="17564" y="1192"/>
                      <a:pt x="17564" y="1142"/>
                      <a:pt x="17509" y="1142"/>
                    </a:cubicBezTo>
                    <a:cubicBezTo>
                      <a:pt x="17345" y="1043"/>
                      <a:pt x="17182" y="993"/>
                      <a:pt x="17018" y="943"/>
                    </a:cubicBezTo>
                    <a:cubicBezTo>
                      <a:pt x="16745" y="844"/>
                      <a:pt x="16473" y="745"/>
                      <a:pt x="16200" y="645"/>
                    </a:cubicBezTo>
                    <a:cubicBezTo>
                      <a:pt x="15709" y="497"/>
                      <a:pt x="15218" y="348"/>
                      <a:pt x="14673" y="248"/>
                    </a:cubicBezTo>
                    <a:cubicBezTo>
                      <a:pt x="14564" y="248"/>
                      <a:pt x="14455" y="199"/>
                      <a:pt x="14400" y="199"/>
                    </a:cubicBezTo>
                    <a:cubicBezTo>
                      <a:pt x="14291" y="199"/>
                      <a:pt x="14182" y="149"/>
                      <a:pt x="14073" y="149"/>
                    </a:cubicBezTo>
                    <a:cubicBezTo>
                      <a:pt x="13745" y="99"/>
                      <a:pt x="13418" y="50"/>
                      <a:pt x="13091" y="50"/>
                    </a:cubicBezTo>
                    <a:cubicBezTo>
                      <a:pt x="12927" y="50"/>
                      <a:pt x="12764" y="0"/>
                      <a:pt x="12545" y="0"/>
                    </a:cubicBezTo>
                    <a:cubicBezTo>
                      <a:pt x="12436" y="0"/>
                      <a:pt x="12382" y="0"/>
                      <a:pt x="12273" y="0"/>
                    </a:cubicBezTo>
                    <a:cubicBezTo>
                      <a:pt x="12055" y="0"/>
                      <a:pt x="11836" y="0"/>
                      <a:pt x="11618" y="0"/>
                    </a:cubicBezTo>
                    <a:cubicBezTo>
                      <a:pt x="11291" y="0"/>
                      <a:pt x="11018" y="0"/>
                      <a:pt x="10745" y="50"/>
                    </a:cubicBezTo>
                    <a:cubicBezTo>
                      <a:pt x="10309" y="99"/>
                      <a:pt x="9873" y="149"/>
                      <a:pt x="9436" y="199"/>
                    </a:cubicBezTo>
                    <a:cubicBezTo>
                      <a:pt x="9164" y="248"/>
                      <a:pt x="8945" y="298"/>
                      <a:pt x="8727" y="348"/>
                    </a:cubicBezTo>
                    <a:cubicBezTo>
                      <a:pt x="8236" y="447"/>
                      <a:pt x="7800" y="596"/>
                      <a:pt x="7364" y="794"/>
                    </a:cubicBezTo>
                    <a:cubicBezTo>
                      <a:pt x="7091" y="894"/>
                      <a:pt x="6873" y="993"/>
                      <a:pt x="6600" y="1142"/>
                    </a:cubicBezTo>
                    <a:cubicBezTo>
                      <a:pt x="6436" y="1241"/>
                      <a:pt x="6273" y="1341"/>
                      <a:pt x="6109" y="1440"/>
                    </a:cubicBezTo>
                    <a:cubicBezTo>
                      <a:pt x="5727" y="1688"/>
                      <a:pt x="5400" y="1937"/>
                      <a:pt x="5073" y="2185"/>
                    </a:cubicBezTo>
                    <a:cubicBezTo>
                      <a:pt x="5018" y="2234"/>
                      <a:pt x="4964" y="2284"/>
                      <a:pt x="4855" y="2334"/>
                    </a:cubicBezTo>
                    <a:cubicBezTo>
                      <a:pt x="4745" y="2433"/>
                      <a:pt x="4582" y="2582"/>
                      <a:pt x="4473" y="2731"/>
                    </a:cubicBezTo>
                    <a:cubicBezTo>
                      <a:pt x="4200" y="3029"/>
                      <a:pt x="3982" y="3277"/>
                      <a:pt x="3764" y="3625"/>
                    </a:cubicBezTo>
                    <a:cubicBezTo>
                      <a:pt x="3655" y="3823"/>
                      <a:pt x="3491" y="4022"/>
                      <a:pt x="3382" y="4221"/>
                    </a:cubicBezTo>
                    <a:cubicBezTo>
                      <a:pt x="3218" y="4519"/>
                      <a:pt x="3109" y="4817"/>
                      <a:pt x="3000" y="5164"/>
                    </a:cubicBezTo>
                    <a:cubicBezTo>
                      <a:pt x="2945" y="5263"/>
                      <a:pt x="2945" y="5363"/>
                      <a:pt x="2891" y="5462"/>
                    </a:cubicBezTo>
                    <a:cubicBezTo>
                      <a:pt x="2891" y="5512"/>
                      <a:pt x="2891" y="5561"/>
                      <a:pt x="2836" y="5561"/>
                    </a:cubicBezTo>
                    <a:cubicBezTo>
                      <a:pt x="2782" y="5710"/>
                      <a:pt x="2782" y="5909"/>
                      <a:pt x="2727" y="6058"/>
                    </a:cubicBezTo>
                    <a:cubicBezTo>
                      <a:pt x="2673" y="6306"/>
                      <a:pt x="2727" y="6505"/>
                      <a:pt x="2782" y="6753"/>
                    </a:cubicBezTo>
                    <a:cubicBezTo>
                      <a:pt x="2782" y="6753"/>
                      <a:pt x="2782" y="6753"/>
                      <a:pt x="2782" y="6753"/>
                    </a:cubicBezTo>
                    <a:cubicBezTo>
                      <a:pt x="2836" y="6852"/>
                      <a:pt x="2836" y="7001"/>
                      <a:pt x="2945" y="7101"/>
                    </a:cubicBezTo>
                    <a:cubicBezTo>
                      <a:pt x="2782" y="7299"/>
                      <a:pt x="2618" y="7498"/>
                      <a:pt x="2455" y="7746"/>
                    </a:cubicBezTo>
                    <a:cubicBezTo>
                      <a:pt x="2400" y="7796"/>
                      <a:pt x="2345" y="7846"/>
                      <a:pt x="2291" y="7895"/>
                    </a:cubicBezTo>
                    <a:cubicBezTo>
                      <a:pt x="2018" y="8193"/>
                      <a:pt x="1691" y="8541"/>
                      <a:pt x="1418" y="8888"/>
                    </a:cubicBezTo>
                    <a:cubicBezTo>
                      <a:pt x="1418" y="8888"/>
                      <a:pt x="1364" y="8938"/>
                      <a:pt x="1364" y="8938"/>
                    </a:cubicBezTo>
                    <a:cubicBezTo>
                      <a:pt x="1255" y="9087"/>
                      <a:pt x="1145" y="9186"/>
                      <a:pt x="1036" y="9335"/>
                    </a:cubicBezTo>
                    <a:cubicBezTo>
                      <a:pt x="927" y="9484"/>
                      <a:pt x="818" y="9633"/>
                      <a:pt x="709" y="9732"/>
                    </a:cubicBezTo>
                    <a:cubicBezTo>
                      <a:pt x="709" y="9782"/>
                      <a:pt x="655" y="9782"/>
                      <a:pt x="655" y="9832"/>
                    </a:cubicBezTo>
                    <a:cubicBezTo>
                      <a:pt x="327" y="10229"/>
                      <a:pt x="109" y="10577"/>
                      <a:pt x="0" y="10874"/>
                    </a:cubicBezTo>
                    <a:cubicBezTo>
                      <a:pt x="0" y="10924"/>
                      <a:pt x="0" y="10924"/>
                      <a:pt x="0" y="10974"/>
                    </a:cubicBezTo>
                    <a:cubicBezTo>
                      <a:pt x="0" y="11023"/>
                      <a:pt x="0" y="11023"/>
                      <a:pt x="0" y="11073"/>
                    </a:cubicBezTo>
                    <a:cubicBezTo>
                      <a:pt x="0" y="11123"/>
                      <a:pt x="0" y="11222"/>
                      <a:pt x="55" y="11272"/>
                    </a:cubicBezTo>
                    <a:cubicBezTo>
                      <a:pt x="218" y="11570"/>
                      <a:pt x="600" y="11719"/>
                      <a:pt x="873" y="11818"/>
                    </a:cubicBezTo>
                    <a:cubicBezTo>
                      <a:pt x="873" y="11818"/>
                      <a:pt x="873" y="11818"/>
                      <a:pt x="927" y="11818"/>
                    </a:cubicBezTo>
                    <a:cubicBezTo>
                      <a:pt x="1091" y="11868"/>
                      <a:pt x="1200" y="11868"/>
                      <a:pt x="1364" y="11868"/>
                    </a:cubicBezTo>
                    <a:cubicBezTo>
                      <a:pt x="1473" y="11868"/>
                      <a:pt x="1636" y="11917"/>
                      <a:pt x="1691" y="11967"/>
                    </a:cubicBezTo>
                    <a:cubicBezTo>
                      <a:pt x="1691" y="11967"/>
                      <a:pt x="1745" y="12017"/>
                      <a:pt x="1745" y="12017"/>
                    </a:cubicBezTo>
                    <a:cubicBezTo>
                      <a:pt x="1745" y="12066"/>
                      <a:pt x="1800" y="12066"/>
                      <a:pt x="1800" y="12116"/>
                    </a:cubicBezTo>
                    <a:cubicBezTo>
                      <a:pt x="1855" y="12265"/>
                      <a:pt x="1691" y="12513"/>
                      <a:pt x="1636" y="12712"/>
                    </a:cubicBezTo>
                    <a:cubicBezTo>
                      <a:pt x="1636" y="12910"/>
                      <a:pt x="1473" y="13059"/>
                      <a:pt x="1364" y="13208"/>
                    </a:cubicBezTo>
                    <a:cubicBezTo>
                      <a:pt x="1255" y="13308"/>
                      <a:pt x="1200" y="13407"/>
                      <a:pt x="1255" y="13556"/>
                    </a:cubicBezTo>
                    <a:cubicBezTo>
                      <a:pt x="1255" y="13705"/>
                      <a:pt x="1364" y="13754"/>
                      <a:pt x="1418" y="13854"/>
                    </a:cubicBezTo>
                    <a:cubicBezTo>
                      <a:pt x="1527" y="13953"/>
                      <a:pt x="1636" y="14003"/>
                      <a:pt x="1745" y="14102"/>
                    </a:cubicBezTo>
                    <a:cubicBezTo>
                      <a:pt x="1855" y="14152"/>
                      <a:pt x="1745" y="14251"/>
                      <a:pt x="1636" y="14350"/>
                    </a:cubicBezTo>
                    <a:cubicBezTo>
                      <a:pt x="1582" y="14400"/>
                      <a:pt x="1582" y="14400"/>
                      <a:pt x="1527" y="14450"/>
                    </a:cubicBezTo>
                    <a:cubicBezTo>
                      <a:pt x="1364" y="14599"/>
                      <a:pt x="1255" y="14748"/>
                      <a:pt x="1364" y="14897"/>
                    </a:cubicBezTo>
                    <a:cubicBezTo>
                      <a:pt x="1473" y="14996"/>
                      <a:pt x="1527" y="15095"/>
                      <a:pt x="1636" y="15194"/>
                    </a:cubicBezTo>
                    <a:cubicBezTo>
                      <a:pt x="1855" y="15443"/>
                      <a:pt x="2018" y="15691"/>
                      <a:pt x="1909" y="15989"/>
                    </a:cubicBezTo>
                    <a:cubicBezTo>
                      <a:pt x="1800" y="16386"/>
                      <a:pt x="1582" y="16783"/>
                      <a:pt x="1527" y="17181"/>
                    </a:cubicBezTo>
                    <a:cubicBezTo>
                      <a:pt x="1527" y="17280"/>
                      <a:pt x="1527" y="17379"/>
                      <a:pt x="1527" y="17479"/>
                    </a:cubicBezTo>
                    <a:cubicBezTo>
                      <a:pt x="1527" y="17528"/>
                      <a:pt x="1527" y="17578"/>
                      <a:pt x="1527" y="17628"/>
                    </a:cubicBezTo>
                    <a:cubicBezTo>
                      <a:pt x="1527" y="17727"/>
                      <a:pt x="1582" y="17777"/>
                      <a:pt x="1636" y="17876"/>
                    </a:cubicBezTo>
                    <a:cubicBezTo>
                      <a:pt x="1691" y="17975"/>
                      <a:pt x="1745" y="18025"/>
                      <a:pt x="1800" y="18124"/>
                    </a:cubicBezTo>
                    <a:cubicBezTo>
                      <a:pt x="1855" y="18223"/>
                      <a:pt x="1964" y="18273"/>
                      <a:pt x="2073" y="18372"/>
                    </a:cubicBezTo>
                    <a:cubicBezTo>
                      <a:pt x="2182" y="18472"/>
                      <a:pt x="2291" y="18521"/>
                      <a:pt x="2455" y="18621"/>
                    </a:cubicBezTo>
                    <a:cubicBezTo>
                      <a:pt x="2509" y="18670"/>
                      <a:pt x="2564" y="18670"/>
                      <a:pt x="2618" y="18720"/>
                    </a:cubicBezTo>
                    <a:cubicBezTo>
                      <a:pt x="2727" y="18770"/>
                      <a:pt x="2836" y="18819"/>
                      <a:pt x="2945" y="18819"/>
                    </a:cubicBezTo>
                    <a:cubicBezTo>
                      <a:pt x="3000" y="18819"/>
                      <a:pt x="3109" y="18869"/>
                      <a:pt x="3164" y="18869"/>
                    </a:cubicBezTo>
                    <a:cubicBezTo>
                      <a:pt x="3655" y="18869"/>
                      <a:pt x="4200" y="18869"/>
                      <a:pt x="4691" y="18869"/>
                    </a:cubicBezTo>
                    <a:cubicBezTo>
                      <a:pt x="4800" y="18869"/>
                      <a:pt x="4909" y="18869"/>
                      <a:pt x="5018" y="18869"/>
                    </a:cubicBezTo>
                    <a:cubicBezTo>
                      <a:pt x="5345" y="18869"/>
                      <a:pt x="5673" y="18869"/>
                      <a:pt x="6055" y="18869"/>
                    </a:cubicBezTo>
                    <a:cubicBezTo>
                      <a:pt x="6273" y="18869"/>
                      <a:pt x="6436" y="18869"/>
                      <a:pt x="6655" y="18869"/>
                    </a:cubicBezTo>
                    <a:cubicBezTo>
                      <a:pt x="6764" y="18968"/>
                      <a:pt x="6873" y="19117"/>
                      <a:pt x="6927" y="19266"/>
                    </a:cubicBezTo>
                    <a:cubicBezTo>
                      <a:pt x="6927" y="19316"/>
                      <a:pt x="6982" y="19316"/>
                      <a:pt x="6982" y="19366"/>
                    </a:cubicBezTo>
                    <a:cubicBezTo>
                      <a:pt x="6982" y="19366"/>
                      <a:pt x="6982" y="19415"/>
                      <a:pt x="6982" y="19415"/>
                    </a:cubicBezTo>
                    <a:cubicBezTo>
                      <a:pt x="7036" y="19564"/>
                      <a:pt x="7091" y="19713"/>
                      <a:pt x="7145" y="19912"/>
                    </a:cubicBezTo>
                    <a:cubicBezTo>
                      <a:pt x="7200" y="20011"/>
                      <a:pt x="7200" y="20160"/>
                      <a:pt x="7255" y="20309"/>
                    </a:cubicBezTo>
                    <a:cubicBezTo>
                      <a:pt x="7309" y="20657"/>
                      <a:pt x="7418" y="21004"/>
                      <a:pt x="7473" y="21401"/>
                    </a:cubicBezTo>
                    <a:cubicBezTo>
                      <a:pt x="7473" y="21451"/>
                      <a:pt x="7473" y="21501"/>
                      <a:pt x="7527" y="21600"/>
                    </a:cubicBezTo>
                    <a:cubicBezTo>
                      <a:pt x="7691" y="21600"/>
                      <a:pt x="7909" y="21600"/>
                      <a:pt x="8073" y="21600"/>
                    </a:cubicBezTo>
                    <a:cubicBezTo>
                      <a:pt x="8182" y="21600"/>
                      <a:pt x="8291" y="21600"/>
                      <a:pt x="8400" y="21600"/>
                    </a:cubicBezTo>
                    <a:cubicBezTo>
                      <a:pt x="8564" y="21600"/>
                      <a:pt x="8673" y="21600"/>
                      <a:pt x="8836" y="21600"/>
                    </a:cubicBezTo>
                    <a:cubicBezTo>
                      <a:pt x="9109" y="21600"/>
                      <a:pt x="9327" y="21600"/>
                      <a:pt x="9600" y="21600"/>
                    </a:cubicBezTo>
                    <a:cubicBezTo>
                      <a:pt x="9764" y="21600"/>
                      <a:pt x="9982" y="21600"/>
                      <a:pt x="10145" y="21600"/>
                    </a:cubicBezTo>
                    <a:cubicBezTo>
                      <a:pt x="10527" y="21600"/>
                      <a:pt x="10909" y="21600"/>
                      <a:pt x="11236" y="21600"/>
                    </a:cubicBezTo>
                    <a:cubicBezTo>
                      <a:pt x="11400" y="21600"/>
                      <a:pt x="11564" y="21600"/>
                      <a:pt x="11727" y="21600"/>
                    </a:cubicBezTo>
                    <a:cubicBezTo>
                      <a:pt x="12055" y="21600"/>
                      <a:pt x="12382" y="21600"/>
                      <a:pt x="12655" y="21600"/>
                    </a:cubicBezTo>
                    <a:cubicBezTo>
                      <a:pt x="12818" y="21600"/>
                      <a:pt x="13036" y="21600"/>
                      <a:pt x="13200" y="21600"/>
                    </a:cubicBezTo>
                    <a:cubicBezTo>
                      <a:pt x="13364" y="21600"/>
                      <a:pt x="13527" y="21600"/>
                      <a:pt x="13745" y="21600"/>
                    </a:cubicBezTo>
                    <a:cubicBezTo>
                      <a:pt x="14236" y="21600"/>
                      <a:pt x="14727" y="21600"/>
                      <a:pt x="15218" y="21600"/>
                    </a:cubicBezTo>
                    <a:cubicBezTo>
                      <a:pt x="15273" y="21600"/>
                      <a:pt x="15273" y="21600"/>
                      <a:pt x="15327" y="21600"/>
                    </a:cubicBezTo>
                    <a:cubicBezTo>
                      <a:pt x="15600" y="21600"/>
                      <a:pt x="15873" y="21600"/>
                      <a:pt x="16091" y="21600"/>
                    </a:cubicBezTo>
                    <a:cubicBezTo>
                      <a:pt x="16473" y="21600"/>
                      <a:pt x="16909" y="21600"/>
                      <a:pt x="17291" y="21600"/>
                    </a:cubicBezTo>
                    <a:cubicBezTo>
                      <a:pt x="17400" y="21600"/>
                      <a:pt x="17509" y="21600"/>
                      <a:pt x="17618" y="21600"/>
                    </a:cubicBezTo>
                    <a:cubicBezTo>
                      <a:pt x="17673" y="21600"/>
                      <a:pt x="17727" y="21600"/>
                      <a:pt x="17836" y="21600"/>
                    </a:cubicBezTo>
                    <a:cubicBezTo>
                      <a:pt x="18000" y="21600"/>
                      <a:pt x="18109" y="21600"/>
                      <a:pt x="18273" y="21600"/>
                    </a:cubicBezTo>
                    <a:cubicBezTo>
                      <a:pt x="18382" y="21600"/>
                      <a:pt x="18545" y="21600"/>
                      <a:pt x="18655" y="21600"/>
                    </a:cubicBezTo>
                    <a:cubicBezTo>
                      <a:pt x="18818" y="21600"/>
                      <a:pt x="18927" y="21600"/>
                      <a:pt x="19091" y="21600"/>
                    </a:cubicBezTo>
                    <a:cubicBezTo>
                      <a:pt x="19036" y="21451"/>
                      <a:pt x="19036" y="21302"/>
                      <a:pt x="18982" y="21153"/>
                    </a:cubicBezTo>
                    <a:cubicBezTo>
                      <a:pt x="18927" y="21004"/>
                      <a:pt x="18927" y="20855"/>
                      <a:pt x="18873" y="20657"/>
                    </a:cubicBezTo>
                    <a:cubicBezTo>
                      <a:pt x="18873" y="20607"/>
                      <a:pt x="18818" y="20508"/>
                      <a:pt x="18818" y="20458"/>
                    </a:cubicBezTo>
                    <a:cubicBezTo>
                      <a:pt x="18764" y="20061"/>
                      <a:pt x="18655" y="19663"/>
                      <a:pt x="18600" y="19217"/>
                    </a:cubicBezTo>
                    <a:cubicBezTo>
                      <a:pt x="18545" y="19018"/>
                      <a:pt x="18545" y="18869"/>
                      <a:pt x="18491" y="18670"/>
                    </a:cubicBezTo>
                    <a:cubicBezTo>
                      <a:pt x="18382" y="18124"/>
                      <a:pt x="18327" y="17578"/>
                      <a:pt x="18273" y="17081"/>
                    </a:cubicBezTo>
                    <a:cubicBezTo>
                      <a:pt x="18273" y="16982"/>
                      <a:pt x="18273" y="16932"/>
                      <a:pt x="18273" y="16833"/>
                    </a:cubicBezTo>
                    <a:cubicBezTo>
                      <a:pt x="18273" y="16585"/>
                      <a:pt x="18218" y="16337"/>
                      <a:pt x="18218" y="16138"/>
                    </a:cubicBezTo>
                    <a:cubicBezTo>
                      <a:pt x="18218" y="16138"/>
                      <a:pt x="18218" y="16088"/>
                      <a:pt x="18218" y="16088"/>
                    </a:cubicBezTo>
                    <a:cubicBezTo>
                      <a:pt x="18218" y="15890"/>
                      <a:pt x="18218" y="15691"/>
                      <a:pt x="18218" y="15492"/>
                    </a:cubicBezTo>
                    <a:cubicBezTo>
                      <a:pt x="18218" y="15393"/>
                      <a:pt x="18218" y="15294"/>
                      <a:pt x="18273" y="15194"/>
                    </a:cubicBezTo>
                    <a:cubicBezTo>
                      <a:pt x="18382" y="14847"/>
                      <a:pt x="18491" y="14549"/>
                      <a:pt x="18655" y="14251"/>
                    </a:cubicBezTo>
                    <a:cubicBezTo>
                      <a:pt x="18764" y="14003"/>
                      <a:pt x="18927" y="13804"/>
                      <a:pt x="19091" y="13605"/>
                    </a:cubicBezTo>
                    <a:cubicBezTo>
                      <a:pt x="19091" y="13605"/>
                      <a:pt x="19145" y="13556"/>
                      <a:pt x="19145" y="13556"/>
                    </a:cubicBezTo>
                    <a:cubicBezTo>
                      <a:pt x="19200" y="13457"/>
                      <a:pt x="19255" y="13407"/>
                      <a:pt x="19309" y="13308"/>
                    </a:cubicBezTo>
                    <a:cubicBezTo>
                      <a:pt x="19309" y="13258"/>
                      <a:pt x="19364" y="13258"/>
                      <a:pt x="19364" y="13208"/>
                    </a:cubicBezTo>
                    <a:cubicBezTo>
                      <a:pt x="19364" y="13159"/>
                      <a:pt x="19418" y="13159"/>
                      <a:pt x="19418" y="13109"/>
                    </a:cubicBezTo>
                    <a:cubicBezTo>
                      <a:pt x="19691" y="12712"/>
                      <a:pt x="19964" y="12364"/>
                      <a:pt x="20236" y="12017"/>
                    </a:cubicBezTo>
                    <a:cubicBezTo>
                      <a:pt x="20345" y="11868"/>
                      <a:pt x="20400" y="11719"/>
                      <a:pt x="20509" y="11520"/>
                    </a:cubicBezTo>
                    <a:cubicBezTo>
                      <a:pt x="20564" y="11421"/>
                      <a:pt x="20618" y="11321"/>
                      <a:pt x="20618" y="11222"/>
                    </a:cubicBezTo>
                    <a:cubicBezTo>
                      <a:pt x="20618" y="11172"/>
                      <a:pt x="20673" y="11123"/>
                      <a:pt x="20673" y="11023"/>
                    </a:cubicBezTo>
                    <a:cubicBezTo>
                      <a:pt x="20836" y="10676"/>
                      <a:pt x="20945" y="10328"/>
                      <a:pt x="21000" y="9981"/>
                    </a:cubicBezTo>
                    <a:cubicBezTo>
                      <a:pt x="21000" y="9881"/>
                      <a:pt x="21055" y="9832"/>
                      <a:pt x="21055" y="9732"/>
                    </a:cubicBezTo>
                    <a:cubicBezTo>
                      <a:pt x="21164" y="9236"/>
                      <a:pt x="21273" y="8739"/>
                      <a:pt x="21327" y="8243"/>
                    </a:cubicBezTo>
                    <a:cubicBezTo>
                      <a:pt x="21327" y="8143"/>
                      <a:pt x="21327" y="7994"/>
                      <a:pt x="21327" y="7895"/>
                    </a:cubicBezTo>
                    <a:cubicBezTo>
                      <a:pt x="21600" y="7796"/>
                      <a:pt x="21600" y="7597"/>
                      <a:pt x="21600" y="7448"/>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17EA7E67-B866-E9A6-B815-E1DB6BBF0582}"/>
                  </a:ext>
                </a:extLst>
              </p:cNvPr>
              <p:cNvSpPr/>
              <p:nvPr/>
            </p:nvSpPr>
            <p:spPr>
              <a:xfrm>
                <a:off x="3820115" y="1931477"/>
                <a:ext cx="1673244" cy="1838082"/>
              </a:xfrm>
              <a:custGeom>
                <a:avLst/>
                <a:gdLst/>
                <a:ahLst/>
                <a:cxnLst>
                  <a:cxn ang="0">
                    <a:pos x="wd2" y="hd2"/>
                  </a:cxn>
                  <a:cxn ang="5400000">
                    <a:pos x="wd2" y="hd2"/>
                  </a:cxn>
                  <a:cxn ang="10800000">
                    <a:pos x="wd2" y="hd2"/>
                  </a:cxn>
                  <a:cxn ang="16200000">
                    <a:pos x="wd2" y="hd2"/>
                  </a:cxn>
                </a:cxnLst>
                <a:rect l="0" t="0" r="r" b="b"/>
                <a:pathLst>
                  <a:path w="21600" h="21600" extrusionOk="0">
                    <a:moveTo>
                      <a:pt x="19366" y="21600"/>
                    </a:moveTo>
                    <a:lnTo>
                      <a:pt x="7555" y="21600"/>
                    </a:lnTo>
                    <a:lnTo>
                      <a:pt x="7501" y="21261"/>
                    </a:lnTo>
                    <a:cubicBezTo>
                      <a:pt x="7448" y="20874"/>
                      <a:pt x="7342" y="20535"/>
                      <a:pt x="7289" y="20195"/>
                    </a:cubicBezTo>
                    <a:cubicBezTo>
                      <a:pt x="7235" y="20050"/>
                      <a:pt x="7235" y="19953"/>
                      <a:pt x="7182" y="19856"/>
                    </a:cubicBezTo>
                    <a:cubicBezTo>
                      <a:pt x="7129" y="19663"/>
                      <a:pt x="7076" y="19517"/>
                      <a:pt x="7023" y="19372"/>
                    </a:cubicBezTo>
                    <a:lnTo>
                      <a:pt x="7023" y="19324"/>
                    </a:lnTo>
                    <a:cubicBezTo>
                      <a:pt x="7023" y="19275"/>
                      <a:pt x="6969" y="19275"/>
                      <a:pt x="6969" y="19227"/>
                    </a:cubicBezTo>
                    <a:cubicBezTo>
                      <a:pt x="6916" y="19082"/>
                      <a:pt x="6810" y="18985"/>
                      <a:pt x="6810" y="18936"/>
                    </a:cubicBezTo>
                    <a:cubicBezTo>
                      <a:pt x="6650" y="18936"/>
                      <a:pt x="6491" y="18936"/>
                      <a:pt x="6331" y="18936"/>
                    </a:cubicBezTo>
                    <a:cubicBezTo>
                      <a:pt x="6012" y="18936"/>
                      <a:pt x="5693" y="18936"/>
                      <a:pt x="5320" y="18936"/>
                    </a:cubicBezTo>
                    <a:lnTo>
                      <a:pt x="5001" y="18936"/>
                    </a:lnTo>
                    <a:cubicBezTo>
                      <a:pt x="4522" y="18936"/>
                      <a:pt x="3990" y="18936"/>
                      <a:pt x="3511" y="18936"/>
                    </a:cubicBezTo>
                    <a:lnTo>
                      <a:pt x="3458" y="18936"/>
                    </a:lnTo>
                    <a:cubicBezTo>
                      <a:pt x="3405" y="18936"/>
                      <a:pt x="3299" y="18888"/>
                      <a:pt x="3245" y="18888"/>
                    </a:cubicBezTo>
                    <a:cubicBezTo>
                      <a:pt x="3139" y="18839"/>
                      <a:pt x="2979" y="18839"/>
                      <a:pt x="2873" y="18791"/>
                    </a:cubicBezTo>
                    <a:cubicBezTo>
                      <a:pt x="2820" y="18743"/>
                      <a:pt x="2713" y="18743"/>
                      <a:pt x="2660" y="18694"/>
                    </a:cubicBezTo>
                    <a:cubicBezTo>
                      <a:pt x="2500" y="18646"/>
                      <a:pt x="2394" y="18549"/>
                      <a:pt x="2288" y="18452"/>
                    </a:cubicBezTo>
                    <a:cubicBezTo>
                      <a:pt x="2181" y="18355"/>
                      <a:pt x="2075" y="18307"/>
                      <a:pt x="2022" y="18210"/>
                    </a:cubicBezTo>
                    <a:cubicBezTo>
                      <a:pt x="1968" y="18113"/>
                      <a:pt x="1862" y="18016"/>
                      <a:pt x="1809" y="17968"/>
                    </a:cubicBezTo>
                    <a:cubicBezTo>
                      <a:pt x="1756" y="17871"/>
                      <a:pt x="1702" y="17774"/>
                      <a:pt x="1702" y="17677"/>
                    </a:cubicBezTo>
                    <a:cubicBezTo>
                      <a:pt x="1702" y="17629"/>
                      <a:pt x="1702" y="17580"/>
                      <a:pt x="1649" y="17483"/>
                    </a:cubicBezTo>
                    <a:cubicBezTo>
                      <a:pt x="1649" y="17387"/>
                      <a:pt x="1649" y="17290"/>
                      <a:pt x="1649" y="17144"/>
                    </a:cubicBezTo>
                    <a:cubicBezTo>
                      <a:pt x="1702" y="16902"/>
                      <a:pt x="1809" y="16612"/>
                      <a:pt x="1915" y="16369"/>
                    </a:cubicBezTo>
                    <a:cubicBezTo>
                      <a:pt x="1968" y="16224"/>
                      <a:pt x="2022" y="16079"/>
                      <a:pt x="2075" y="15934"/>
                    </a:cubicBezTo>
                    <a:cubicBezTo>
                      <a:pt x="2128" y="15740"/>
                      <a:pt x="2075" y="15595"/>
                      <a:pt x="1809" y="15352"/>
                    </a:cubicBezTo>
                    <a:cubicBezTo>
                      <a:pt x="1756" y="15304"/>
                      <a:pt x="1702" y="15256"/>
                      <a:pt x="1649" y="15207"/>
                    </a:cubicBezTo>
                    <a:cubicBezTo>
                      <a:pt x="1596" y="15159"/>
                      <a:pt x="1596" y="15110"/>
                      <a:pt x="1543" y="15110"/>
                    </a:cubicBezTo>
                    <a:cubicBezTo>
                      <a:pt x="1277" y="14820"/>
                      <a:pt x="1596" y="14481"/>
                      <a:pt x="1702" y="14384"/>
                    </a:cubicBezTo>
                    <a:lnTo>
                      <a:pt x="1809" y="14287"/>
                    </a:lnTo>
                    <a:cubicBezTo>
                      <a:pt x="1809" y="14287"/>
                      <a:pt x="1809" y="14287"/>
                      <a:pt x="1862" y="14239"/>
                    </a:cubicBezTo>
                    <a:cubicBezTo>
                      <a:pt x="1862" y="14239"/>
                      <a:pt x="1809" y="14239"/>
                      <a:pt x="1809" y="14190"/>
                    </a:cubicBezTo>
                    <a:cubicBezTo>
                      <a:pt x="1756" y="14142"/>
                      <a:pt x="1649" y="14093"/>
                      <a:pt x="1596" y="14045"/>
                    </a:cubicBezTo>
                    <a:cubicBezTo>
                      <a:pt x="1436" y="13948"/>
                      <a:pt x="1383" y="13803"/>
                      <a:pt x="1330" y="13657"/>
                    </a:cubicBezTo>
                    <a:cubicBezTo>
                      <a:pt x="1277" y="13464"/>
                      <a:pt x="1383" y="13318"/>
                      <a:pt x="1490" y="13173"/>
                    </a:cubicBezTo>
                    <a:cubicBezTo>
                      <a:pt x="1490" y="13125"/>
                      <a:pt x="1543" y="13125"/>
                      <a:pt x="1543" y="13076"/>
                    </a:cubicBezTo>
                    <a:cubicBezTo>
                      <a:pt x="1649" y="12979"/>
                      <a:pt x="1702" y="12882"/>
                      <a:pt x="1702" y="12786"/>
                    </a:cubicBezTo>
                    <a:lnTo>
                      <a:pt x="1702" y="12737"/>
                    </a:lnTo>
                    <a:cubicBezTo>
                      <a:pt x="1702" y="12640"/>
                      <a:pt x="1756" y="12592"/>
                      <a:pt x="1756" y="12495"/>
                    </a:cubicBezTo>
                    <a:cubicBezTo>
                      <a:pt x="1809" y="12398"/>
                      <a:pt x="1809" y="12301"/>
                      <a:pt x="1809" y="12253"/>
                    </a:cubicBezTo>
                    <a:cubicBezTo>
                      <a:pt x="1809" y="12253"/>
                      <a:pt x="1809" y="12204"/>
                      <a:pt x="1756" y="12204"/>
                    </a:cubicBezTo>
                    <a:cubicBezTo>
                      <a:pt x="1702" y="12156"/>
                      <a:pt x="1596" y="12156"/>
                      <a:pt x="1490" y="12108"/>
                    </a:cubicBezTo>
                    <a:lnTo>
                      <a:pt x="1383" y="12108"/>
                    </a:lnTo>
                    <a:cubicBezTo>
                      <a:pt x="1277" y="12108"/>
                      <a:pt x="1170" y="12059"/>
                      <a:pt x="1011" y="12059"/>
                    </a:cubicBezTo>
                    <a:lnTo>
                      <a:pt x="958" y="12011"/>
                    </a:lnTo>
                    <a:cubicBezTo>
                      <a:pt x="904" y="11962"/>
                      <a:pt x="851" y="11962"/>
                      <a:pt x="798" y="11914"/>
                    </a:cubicBezTo>
                    <a:cubicBezTo>
                      <a:pt x="532" y="11769"/>
                      <a:pt x="213" y="11623"/>
                      <a:pt x="53" y="11333"/>
                    </a:cubicBezTo>
                    <a:cubicBezTo>
                      <a:pt x="0" y="11236"/>
                      <a:pt x="0" y="11139"/>
                      <a:pt x="0" y="11042"/>
                    </a:cubicBezTo>
                    <a:cubicBezTo>
                      <a:pt x="0" y="10994"/>
                      <a:pt x="0" y="10945"/>
                      <a:pt x="0" y="10897"/>
                    </a:cubicBezTo>
                    <a:cubicBezTo>
                      <a:pt x="0" y="10848"/>
                      <a:pt x="0" y="10800"/>
                      <a:pt x="53" y="10800"/>
                    </a:cubicBezTo>
                    <a:cubicBezTo>
                      <a:pt x="160" y="10509"/>
                      <a:pt x="372" y="10219"/>
                      <a:pt x="692" y="9735"/>
                    </a:cubicBezTo>
                    <a:lnTo>
                      <a:pt x="745" y="9638"/>
                    </a:lnTo>
                    <a:cubicBezTo>
                      <a:pt x="851" y="9492"/>
                      <a:pt x="958" y="9395"/>
                      <a:pt x="1064" y="9250"/>
                    </a:cubicBezTo>
                    <a:cubicBezTo>
                      <a:pt x="1170" y="9105"/>
                      <a:pt x="1277" y="9008"/>
                      <a:pt x="1436" y="8863"/>
                    </a:cubicBezTo>
                    <a:lnTo>
                      <a:pt x="1702" y="8572"/>
                    </a:lnTo>
                    <a:cubicBezTo>
                      <a:pt x="1915" y="8330"/>
                      <a:pt x="2128" y="8088"/>
                      <a:pt x="2341" y="7846"/>
                    </a:cubicBezTo>
                    <a:cubicBezTo>
                      <a:pt x="2394" y="7797"/>
                      <a:pt x="2447" y="7749"/>
                      <a:pt x="2500" y="7700"/>
                    </a:cubicBezTo>
                    <a:cubicBezTo>
                      <a:pt x="2660" y="7507"/>
                      <a:pt x="2820" y="7313"/>
                      <a:pt x="2926" y="7168"/>
                    </a:cubicBezTo>
                    <a:cubicBezTo>
                      <a:pt x="2873" y="7071"/>
                      <a:pt x="2873" y="6974"/>
                      <a:pt x="2820" y="6877"/>
                    </a:cubicBezTo>
                    <a:lnTo>
                      <a:pt x="2820" y="6877"/>
                    </a:lnTo>
                    <a:cubicBezTo>
                      <a:pt x="2767" y="6635"/>
                      <a:pt x="2713" y="6393"/>
                      <a:pt x="2767" y="6102"/>
                    </a:cubicBezTo>
                    <a:cubicBezTo>
                      <a:pt x="2767" y="5957"/>
                      <a:pt x="2820" y="5763"/>
                      <a:pt x="2873" y="5618"/>
                    </a:cubicBezTo>
                    <a:cubicBezTo>
                      <a:pt x="2873" y="5570"/>
                      <a:pt x="2873" y="5521"/>
                      <a:pt x="2926" y="5473"/>
                    </a:cubicBezTo>
                    <a:cubicBezTo>
                      <a:pt x="2979" y="5376"/>
                      <a:pt x="2979" y="5279"/>
                      <a:pt x="3033" y="5134"/>
                    </a:cubicBezTo>
                    <a:cubicBezTo>
                      <a:pt x="3139" y="4795"/>
                      <a:pt x="3245" y="4504"/>
                      <a:pt x="3405" y="4213"/>
                    </a:cubicBezTo>
                    <a:cubicBezTo>
                      <a:pt x="3511" y="4020"/>
                      <a:pt x="3618" y="3778"/>
                      <a:pt x="3777" y="3584"/>
                    </a:cubicBezTo>
                    <a:cubicBezTo>
                      <a:pt x="3990" y="3293"/>
                      <a:pt x="4203" y="3003"/>
                      <a:pt x="4469" y="2712"/>
                    </a:cubicBezTo>
                    <a:cubicBezTo>
                      <a:pt x="4575" y="2567"/>
                      <a:pt x="4735" y="2470"/>
                      <a:pt x="4841" y="2325"/>
                    </a:cubicBezTo>
                    <a:cubicBezTo>
                      <a:pt x="4895" y="2276"/>
                      <a:pt x="4948" y="2228"/>
                      <a:pt x="5054" y="2131"/>
                    </a:cubicBezTo>
                    <a:cubicBezTo>
                      <a:pt x="5373" y="1840"/>
                      <a:pt x="5693" y="1598"/>
                      <a:pt x="6065" y="1404"/>
                    </a:cubicBezTo>
                    <a:cubicBezTo>
                      <a:pt x="6225" y="1308"/>
                      <a:pt x="6384" y="1211"/>
                      <a:pt x="6544" y="1114"/>
                    </a:cubicBezTo>
                    <a:cubicBezTo>
                      <a:pt x="6810" y="969"/>
                      <a:pt x="7023" y="872"/>
                      <a:pt x="7289" y="775"/>
                    </a:cubicBezTo>
                    <a:cubicBezTo>
                      <a:pt x="7714" y="581"/>
                      <a:pt x="8193" y="436"/>
                      <a:pt x="8619" y="339"/>
                    </a:cubicBezTo>
                    <a:cubicBezTo>
                      <a:pt x="8832" y="291"/>
                      <a:pt x="9098" y="242"/>
                      <a:pt x="9310" y="194"/>
                    </a:cubicBezTo>
                    <a:cubicBezTo>
                      <a:pt x="9736" y="97"/>
                      <a:pt x="10162" y="48"/>
                      <a:pt x="10640" y="48"/>
                    </a:cubicBezTo>
                    <a:cubicBezTo>
                      <a:pt x="10906" y="48"/>
                      <a:pt x="11226" y="0"/>
                      <a:pt x="11545" y="0"/>
                    </a:cubicBezTo>
                    <a:cubicBezTo>
                      <a:pt x="11758" y="0"/>
                      <a:pt x="11970" y="0"/>
                      <a:pt x="12183" y="0"/>
                    </a:cubicBezTo>
                    <a:cubicBezTo>
                      <a:pt x="12290" y="0"/>
                      <a:pt x="12343" y="0"/>
                      <a:pt x="12449" y="0"/>
                    </a:cubicBezTo>
                    <a:cubicBezTo>
                      <a:pt x="12609" y="0"/>
                      <a:pt x="12822" y="48"/>
                      <a:pt x="12981" y="48"/>
                    </a:cubicBezTo>
                    <a:cubicBezTo>
                      <a:pt x="13300" y="97"/>
                      <a:pt x="13620" y="97"/>
                      <a:pt x="13939" y="145"/>
                    </a:cubicBezTo>
                    <a:cubicBezTo>
                      <a:pt x="14045" y="145"/>
                      <a:pt x="14152" y="194"/>
                      <a:pt x="14258" y="194"/>
                    </a:cubicBezTo>
                    <a:cubicBezTo>
                      <a:pt x="14365" y="194"/>
                      <a:pt x="14471" y="242"/>
                      <a:pt x="14577" y="242"/>
                    </a:cubicBezTo>
                    <a:cubicBezTo>
                      <a:pt x="15109" y="339"/>
                      <a:pt x="15641" y="484"/>
                      <a:pt x="16120" y="678"/>
                    </a:cubicBezTo>
                    <a:cubicBezTo>
                      <a:pt x="16386" y="775"/>
                      <a:pt x="16652" y="872"/>
                      <a:pt x="16918" y="1017"/>
                    </a:cubicBezTo>
                    <a:cubicBezTo>
                      <a:pt x="17078" y="1065"/>
                      <a:pt x="17237" y="1162"/>
                      <a:pt x="17397" y="1259"/>
                    </a:cubicBezTo>
                    <a:lnTo>
                      <a:pt x="17503" y="1308"/>
                    </a:lnTo>
                    <a:cubicBezTo>
                      <a:pt x="17876" y="1501"/>
                      <a:pt x="18248" y="1743"/>
                      <a:pt x="18621" y="1986"/>
                    </a:cubicBezTo>
                    <a:lnTo>
                      <a:pt x="18780" y="2083"/>
                    </a:lnTo>
                    <a:cubicBezTo>
                      <a:pt x="18833" y="2131"/>
                      <a:pt x="18940" y="2179"/>
                      <a:pt x="18993" y="2276"/>
                    </a:cubicBezTo>
                    <a:cubicBezTo>
                      <a:pt x="19366" y="2567"/>
                      <a:pt x="19632" y="2857"/>
                      <a:pt x="19951" y="3196"/>
                    </a:cubicBezTo>
                    <a:cubicBezTo>
                      <a:pt x="20110" y="3390"/>
                      <a:pt x="20217" y="3535"/>
                      <a:pt x="20376" y="3729"/>
                    </a:cubicBezTo>
                    <a:cubicBezTo>
                      <a:pt x="20376" y="3778"/>
                      <a:pt x="20430" y="3778"/>
                      <a:pt x="20430" y="3826"/>
                    </a:cubicBezTo>
                    <a:cubicBezTo>
                      <a:pt x="20483" y="3874"/>
                      <a:pt x="20483" y="3923"/>
                      <a:pt x="20536" y="3971"/>
                    </a:cubicBezTo>
                    <a:cubicBezTo>
                      <a:pt x="20749" y="4262"/>
                      <a:pt x="20908" y="4601"/>
                      <a:pt x="21015" y="4892"/>
                    </a:cubicBezTo>
                    <a:cubicBezTo>
                      <a:pt x="21174" y="5231"/>
                      <a:pt x="21281" y="5570"/>
                      <a:pt x="21387" y="5957"/>
                    </a:cubicBezTo>
                    <a:cubicBezTo>
                      <a:pt x="21387" y="6054"/>
                      <a:pt x="21440" y="6151"/>
                      <a:pt x="21440" y="6248"/>
                    </a:cubicBezTo>
                    <a:cubicBezTo>
                      <a:pt x="21547" y="6683"/>
                      <a:pt x="21547" y="7119"/>
                      <a:pt x="21600" y="7555"/>
                    </a:cubicBezTo>
                    <a:cubicBezTo>
                      <a:pt x="21600" y="7701"/>
                      <a:pt x="21600" y="7894"/>
                      <a:pt x="21600" y="8040"/>
                    </a:cubicBezTo>
                    <a:cubicBezTo>
                      <a:pt x="21600" y="8185"/>
                      <a:pt x="21600" y="8282"/>
                      <a:pt x="21600" y="8427"/>
                    </a:cubicBezTo>
                    <a:cubicBezTo>
                      <a:pt x="21547" y="8911"/>
                      <a:pt x="21494" y="9396"/>
                      <a:pt x="21334" y="9880"/>
                    </a:cubicBezTo>
                    <a:cubicBezTo>
                      <a:pt x="21334" y="9977"/>
                      <a:pt x="21281" y="10025"/>
                      <a:pt x="21281" y="10122"/>
                    </a:cubicBezTo>
                    <a:cubicBezTo>
                      <a:pt x="21174" y="10461"/>
                      <a:pt x="21068" y="10800"/>
                      <a:pt x="20908" y="11188"/>
                    </a:cubicBezTo>
                    <a:cubicBezTo>
                      <a:pt x="20908" y="11236"/>
                      <a:pt x="20855" y="11284"/>
                      <a:pt x="20855" y="11381"/>
                    </a:cubicBezTo>
                    <a:cubicBezTo>
                      <a:pt x="20802" y="11478"/>
                      <a:pt x="20749" y="11575"/>
                      <a:pt x="20749" y="11672"/>
                    </a:cubicBezTo>
                    <a:cubicBezTo>
                      <a:pt x="20696" y="11817"/>
                      <a:pt x="20589" y="12011"/>
                      <a:pt x="20483" y="12156"/>
                    </a:cubicBezTo>
                    <a:cubicBezTo>
                      <a:pt x="20270" y="12495"/>
                      <a:pt x="20057" y="12786"/>
                      <a:pt x="19791" y="13125"/>
                    </a:cubicBezTo>
                    <a:lnTo>
                      <a:pt x="19578" y="13415"/>
                    </a:lnTo>
                    <a:cubicBezTo>
                      <a:pt x="19525" y="13512"/>
                      <a:pt x="19472" y="13561"/>
                      <a:pt x="19419" y="13657"/>
                    </a:cubicBezTo>
                    <a:lnTo>
                      <a:pt x="19366" y="13706"/>
                    </a:lnTo>
                    <a:cubicBezTo>
                      <a:pt x="19206" y="13948"/>
                      <a:pt x="19046" y="14142"/>
                      <a:pt x="18940" y="14336"/>
                    </a:cubicBezTo>
                    <a:cubicBezTo>
                      <a:pt x="18780" y="14626"/>
                      <a:pt x="18621" y="14917"/>
                      <a:pt x="18567" y="15207"/>
                    </a:cubicBezTo>
                    <a:cubicBezTo>
                      <a:pt x="18567" y="15256"/>
                      <a:pt x="18514" y="15353"/>
                      <a:pt x="18514" y="15449"/>
                    </a:cubicBezTo>
                    <a:cubicBezTo>
                      <a:pt x="18514" y="15595"/>
                      <a:pt x="18514" y="15788"/>
                      <a:pt x="18514" y="15982"/>
                    </a:cubicBezTo>
                    <a:lnTo>
                      <a:pt x="18514" y="16031"/>
                    </a:lnTo>
                    <a:cubicBezTo>
                      <a:pt x="18514" y="16224"/>
                      <a:pt x="18514" y="16466"/>
                      <a:pt x="18567" y="16709"/>
                    </a:cubicBezTo>
                    <a:cubicBezTo>
                      <a:pt x="18567" y="16805"/>
                      <a:pt x="18567" y="16854"/>
                      <a:pt x="18567" y="16951"/>
                    </a:cubicBezTo>
                    <a:cubicBezTo>
                      <a:pt x="18621" y="17387"/>
                      <a:pt x="18674" y="17919"/>
                      <a:pt x="18780" y="18501"/>
                    </a:cubicBezTo>
                    <a:cubicBezTo>
                      <a:pt x="18833" y="18646"/>
                      <a:pt x="18833" y="18840"/>
                      <a:pt x="18887" y="18985"/>
                    </a:cubicBezTo>
                    <a:cubicBezTo>
                      <a:pt x="18940" y="19372"/>
                      <a:pt x="19046" y="19760"/>
                      <a:pt x="19099" y="20147"/>
                    </a:cubicBezTo>
                    <a:lnTo>
                      <a:pt x="19153" y="20341"/>
                    </a:lnTo>
                    <a:cubicBezTo>
                      <a:pt x="19206" y="20486"/>
                      <a:pt x="19206" y="20680"/>
                      <a:pt x="19259" y="20825"/>
                    </a:cubicBezTo>
                    <a:cubicBezTo>
                      <a:pt x="19312" y="20971"/>
                      <a:pt x="19312" y="21116"/>
                      <a:pt x="19366" y="21261"/>
                    </a:cubicBezTo>
                    <a:lnTo>
                      <a:pt x="19366" y="21600"/>
                    </a:lnTo>
                    <a:close/>
                    <a:moveTo>
                      <a:pt x="7927" y="21213"/>
                    </a:moveTo>
                    <a:lnTo>
                      <a:pt x="18833" y="21213"/>
                    </a:lnTo>
                    <a:cubicBezTo>
                      <a:pt x="18833" y="21164"/>
                      <a:pt x="18780" y="21067"/>
                      <a:pt x="18780" y="21019"/>
                    </a:cubicBezTo>
                    <a:cubicBezTo>
                      <a:pt x="18727" y="20874"/>
                      <a:pt x="18727" y="20728"/>
                      <a:pt x="18674" y="20535"/>
                    </a:cubicBezTo>
                    <a:lnTo>
                      <a:pt x="18621" y="20341"/>
                    </a:lnTo>
                    <a:cubicBezTo>
                      <a:pt x="18514" y="19953"/>
                      <a:pt x="18461" y="19566"/>
                      <a:pt x="18408" y="19130"/>
                    </a:cubicBezTo>
                    <a:cubicBezTo>
                      <a:pt x="18355" y="18936"/>
                      <a:pt x="18355" y="18791"/>
                      <a:pt x="18301" y="18597"/>
                    </a:cubicBezTo>
                    <a:cubicBezTo>
                      <a:pt x="18195" y="18016"/>
                      <a:pt x="18142" y="17483"/>
                      <a:pt x="18089" y="17047"/>
                    </a:cubicBezTo>
                    <a:cubicBezTo>
                      <a:pt x="18089" y="16951"/>
                      <a:pt x="18089" y="16902"/>
                      <a:pt x="18089" y="16805"/>
                    </a:cubicBezTo>
                    <a:cubicBezTo>
                      <a:pt x="18089" y="16563"/>
                      <a:pt x="18035" y="16321"/>
                      <a:pt x="18035" y="16127"/>
                    </a:cubicBezTo>
                    <a:lnTo>
                      <a:pt x="18035" y="16079"/>
                    </a:lnTo>
                    <a:cubicBezTo>
                      <a:pt x="18035" y="15837"/>
                      <a:pt x="18035" y="15643"/>
                      <a:pt x="18035" y="15498"/>
                    </a:cubicBezTo>
                    <a:cubicBezTo>
                      <a:pt x="18035" y="15352"/>
                      <a:pt x="18089" y="15256"/>
                      <a:pt x="18089" y="15207"/>
                    </a:cubicBezTo>
                    <a:cubicBezTo>
                      <a:pt x="18195" y="14917"/>
                      <a:pt x="18301" y="14578"/>
                      <a:pt x="18514" y="14239"/>
                    </a:cubicBezTo>
                    <a:cubicBezTo>
                      <a:pt x="18621" y="14045"/>
                      <a:pt x="18780" y="13803"/>
                      <a:pt x="18940" y="13560"/>
                    </a:cubicBezTo>
                    <a:lnTo>
                      <a:pt x="18993" y="13512"/>
                    </a:lnTo>
                    <a:cubicBezTo>
                      <a:pt x="19046" y="13415"/>
                      <a:pt x="19100" y="13367"/>
                      <a:pt x="19153" y="13270"/>
                    </a:cubicBezTo>
                    <a:lnTo>
                      <a:pt x="19366" y="12979"/>
                    </a:lnTo>
                    <a:cubicBezTo>
                      <a:pt x="19632" y="12640"/>
                      <a:pt x="19844" y="12350"/>
                      <a:pt x="20057" y="12059"/>
                    </a:cubicBezTo>
                    <a:cubicBezTo>
                      <a:pt x="20164" y="11914"/>
                      <a:pt x="20217" y="11769"/>
                      <a:pt x="20270" y="11623"/>
                    </a:cubicBezTo>
                    <a:cubicBezTo>
                      <a:pt x="20323" y="11526"/>
                      <a:pt x="20376" y="11430"/>
                      <a:pt x="20376" y="11333"/>
                    </a:cubicBezTo>
                    <a:cubicBezTo>
                      <a:pt x="20376" y="11284"/>
                      <a:pt x="20430" y="11236"/>
                      <a:pt x="20430" y="11139"/>
                    </a:cubicBezTo>
                    <a:cubicBezTo>
                      <a:pt x="20536" y="10800"/>
                      <a:pt x="20696" y="10461"/>
                      <a:pt x="20749" y="10122"/>
                    </a:cubicBezTo>
                    <a:cubicBezTo>
                      <a:pt x="20749" y="10025"/>
                      <a:pt x="20802" y="9977"/>
                      <a:pt x="20802" y="9880"/>
                    </a:cubicBezTo>
                    <a:cubicBezTo>
                      <a:pt x="20908" y="9395"/>
                      <a:pt x="21015" y="8911"/>
                      <a:pt x="21015" y="8475"/>
                    </a:cubicBezTo>
                    <a:cubicBezTo>
                      <a:pt x="21015" y="8378"/>
                      <a:pt x="21015" y="8233"/>
                      <a:pt x="21015" y="8136"/>
                    </a:cubicBezTo>
                    <a:cubicBezTo>
                      <a:pt x="21015" y="7991"/>
                      <a:pt x="21015" y="7846"/>
                      <a:pt x="21015" y="7700"/>
                    </a:cubicBezTo>
                    <a:lnTo>
                      <a:pt x="21015" y="7700"/>
                    </a:lnTo>
                    <a:cubicBezTo>
                      <a:pt x="21015" y="7264"/>
                      <a:pt x="20962" y="6877"/>
                      <a:pt x="20855" y="6490"/>
                    </a:cubicBezTo>
                    <a:cubicBezTo>
                      <a:pt x="20855" y="6393"/>
                      <a:pt x="20802" y="6296"/>
                      <a:pt x="20802" y="6199"/>
                    </a:cubicBezTo>
                    <a:cubicBezTo>
                      <a:pt x="20696" y="5860"/>
                      <a:pt x="20589" y="5521"/>
                      <a:pt x="20483" y="5182"/>
                    </a:cubicBezTo>
                    <a:cubicBezTo>
                      <a:pt x="20376" y="4891"/>
                      <a:pt x="20217" y="4601"/>
                      <a:pt x="20004" y="4310"/>
                    </a:cubicBezTo>
                    <a:cubicBezTo>
                      <a:pt x="20004" y="4262"/>
                      <a:pt x="19951" y="4213"/>
                      <a:pt x="19951" y="4213"/>
                    </a:cubicBezTo>
                    <a:cubicBezTo>
                      <a:pt x="19951" y="4165"/>
                      <a:pt x="19898" y="4165"/>
                      <a:pt x="19898" y="4116"/>
                    </a:cubicBezTo>
                    <a:cubicBezTo>
                      <a:pt x="19791" y="3923"/>
                      <a:pt x="19632" y="3777"/>
                      <a:pt x="19525" y="3584"/>
                    </a:cubicBezTo>
                    <a:cubicBezTo>
                      <a:pt x="19259" y="3293"/>
                      <a:pt x="18940" y="2954"/>
                      <a:pt x="18621" y="2712"/>
                    </a:cubicBezTo>
                    <a:cubicBezTo>
                      <a:pt x="18567" y="2664"/>
                      <a:pt x="18461" y="2615"/>
                      <a:pt x="18408" y="2567"/>
                    </a:cubicBezTo>
                    <a:lnTo>
                      <a:pt x="18248" y="2470"/>
                    </a:lnTo>
                    <a:cubicBezTo>
                      <a:pt x="17929" y="2228"/>
                      <a:pt x="17557" y="2034"/>
                      <a:pt x="17184" y="1840"/>
                    </a:cubicBezTo>
                    <a:lnTo>
                      <a:pt x="17078" y="1792"/>
                    </a:lnTo>
                    <a:cubicBezTo>
                      <a:pt x="16918" y="1695"/>
                      <a:pt x="16759" y="1647"/>
                      <a:pt x="16652" y="1598"/>
                    </a:cubicBezTo>
                    <a:cubicBezTo>
                      <a:pt x="16386" y="1501"/>
                      <a:pt x="16173" y="1404"/>
                      <a:pt x="15907" y="1308"/>
                    </a:cubicBezTo>
                    <a:cubicBezTo>
                      <a:pt x="15429" y="1162"/>
                      <a:pt x="14950" y="1017"/>
                      <a:pt x="14471" y="920"/>
                    </a:cubicBezTo>
                    <a:cubicBezTo>
                      <a:pt x="14365" y="920"/>
                      <a:pt x="14258" y="872"/>
                      <a:pt x="14205" y="872"/>
                    </a:cubicBezTo>
                    <a:cubicBezTo>
                      <a:pt x="14099" y="872"/>
                      <a:pt x="13992" y="823"/>
                      <a:pt x="13886" y="823"/>
                    </a:cubicBezTo>
                    <a:cubicBezTo>
                      <a:pt x="13567" y="775"/>
                      <a:pt x="13300" y="726"/>
                      <a:pt x="12981" y="726"/>
                    </a:cubicBezTo>
                    <a:cubicBezTo>
                      <a:pt x="12822" y="726"/>
                      <a:pt x="12662" y="678"/>
                      <a:pt x="12449" y="678"/>
                    </a:cubicBezTo>
                    <a:cubicBezTo>
                      <a:pt x="12343" y="678"/>
                      <a:pt x="12290" y="678"/>
                      <a:pt x="12183" y="678"/>
                    </a:cubicBezTo>
                    <a:cubicBezTo>
                      <a:pt x="11970" y="678"/>
                      <a:pt x="11758" y="678"/>
                      <a:pt x="11545" y="678"/>
                    </a:cubicBezTo>
                    <a:cubicBezTo>
                      <a:pt x="11279" y="678"/>
                      <a:pt x="10960" y="678"/>
                      <a:pt x="10694" y="726"/>
                    </a:cubicBezTo>
                    <a:cubicBezTo>
                      <a:pt x="10268" y="775"/>
                      <a:pt x="9842" y="823"/>
                      <a:pt x="9417" y="872"/>
                    </a:cubicBezTo>
                    <a:cubicBezTo>
                      <a:pt x="9204" y="920"/>
                      <a:pt x="8938" y="969"/>
                      <a:pt x="8725" y="1017"/>
                    </a:cubicBezTo>
                    <a:cubicBezTo>
                      <a:pt x="8300" y="1114"/>
                      <a:pt x="7821" y="1259"/>
                      <a:pt x="7448" y="1404"/>
                    </a:cubicBezTo>
                    <a:cubicBezTo>
                      <a:pt x="7182" y="1501"/>
                      <a:pt x="6969" y="1598"/>
                      <a:pt x="6757" y="1743"/>
                    </a:cubicBezTo>
                    <a:cubicBezTo>
                      <a:pt x="6597" y="1840"/>
                      <a:pt x="6437" y="1937"/>
                      <a:pt x="6278" y="2034"/>
                    </a:cubicBezTo>
                    <a:cubicBezTo>
                      <a:pt x="5959" y="2228"/>
                      <a:pt x="5586" y="2470"/>
                      <a:pt x="5320" y="2712"/>
                    </a:cubicBezTo>
                    <a:cubicBezTo>
                      <a:pt x="5267" y="2760"/>
                      <a:pt x="5214" y="2809"/>
                      <a:pt x="5161" y="2857"/>
                    </a:cubicBezTo>
                    <a:cubicBezTo>
                      <a:pt x="5054" y="2954"/>
                      <a:pt x="4895" y="3099"/>
                      <a:pt x="4788" y="3196"/>
                    </a:cubicBezTo>
                    <a:cubicBezTo>
                      <a:pt x="4522" y="3438"/>
                      <a:pt x="4309" y="3729"/>
                      <a:pt x="4150" y="4020"/>
                    </a:cubicBezTo>
                    <a:cubicBezTo>
                      <a:pt x="4043" y="4213"/>
                      <a:pt x="3884" y="4407"/>
                      <a:pt x="3831" y="4601"/>
                    </a:cubicBezTo>
                    <a:cubicBezTo>
                      <a:pt x="3671" y="4891"/>
                      <a:pt x="3565" y="5182"/>
                      <a:pt x="3458" y="5473"/>
                    </a:cubicBezTo>
                    <a:cubicBezTo>
                      <a:pt x="3405" y="5569"/>
                      <a:pt x="3405" y="5666"/>
                      <a:pt x="3352" y="5763"/>
                    </a:cubicBezTo>
                    <a:cubicBezTo>
                      <a:pt x="3352" y="5812"/>
                      <a:pt x="3352" y="5860"/>
                      <a:pt x="3299" y="5860"/>
                    </a:cubicBezTo>
                    <a:cubicBezTo>
                      <a:pt x="3245" y="6005"/>
                      <a:pt x="3245" y="6199"/>
                      <a:pt x="3192" y="6344"/>
                    </a:cubicBezTo>
                    <a:cubicBezTo>
                      <a:pt x="3139" y="6538"/>
                      <a:pt x="3192" y="6780"/>
                      <a:pt x="3245" y="6974"/>
                    </a:cubicBezTo>
                    <a:cubicBezTo>
                      <a:pt x="3299" y="7071"/>
                      <a:pt x="3299" y="7216"/>
                      <a:pt x="3352" y="7313"/>
                    </a:cubicBezTo>
                    <a:lnTo>
                      <a:pt x="3405" y="7410"/>
                    </a:lnTo>
                    <a:lnTo>
                      <a:pt x="3352" y="7507"/>
                    </a:lnTo>
                    <a:cubicBezTo>
                      <a:pt x="3245" y="7700"/>
                      <a:pt x="3086" y="7894"/>
                      <a:pt x="2873" y="8136"/>
                    </a:cubicBezTo>
                    <a:cubicBezTo>
                      <a:pt x="2820" y="8185"/>
                      <a:pt x="2767" y="8233"/>
                      <a:pt x="2713" y="8282"/>
                    </a:cubicBezTo>
                    <a:cubicBezTo>
                      <a:pt x="2500" y="8524"/>
                      <a:pt x="2288" y="8766"/>
                      <a:pt x="2075" y="9008"/>
                    </a:cubicBezTo>
                    <a:lnTo>
                      <a:pt x="1809" y="9299"/>
                    </a:lnTo>
                    <a:cubicBezTo>
                      <a:pt x="1702" y="9444"/>
                      <a:pt x="1596" y="9541"/>
                      <a:pt x="1490" y="9686"/>
                    </a:cubicBezTo>
                    <a:cubicBezTo>
                      <a:pt x="1383" y="9831"/>
                      <a:pt x="1277" y="9928"/>
                      <a:pt x="1170" y="10073"/>
                    </a:cubicBezTo>
                    <a:lnTo>
                      <a:pt x="1117" y="10170"/>
                    </a:lnTo>
                    <a:cubicBezTo>
                      <a:pt x="798" y="10606"/>
                      <a:pt x="585" y="10897"/>
                      <a:pt x="532" y="11091"/>
                    </a:cubicBezTo>
                    <a:cubicBezTo>
                      <a:pt x="532" y="11139"/>
                      <a:pt x="532" y="11139"/>
                      <a:pt x="532" y="11187"/>
                    </a:cubicBezTo>
                    <a:cubicBezTo>
                      <a:pt x="532" y="11187"/>
                      <a:pt x="532" y="11236"/>
                      <a:pt x="532" y="11236"/>
                    </a:cubicBezTo>
                    <a:cubicBezTo>
                      <a:pt x="532" y="11284"/>
                      <a:pt x="532" y="11333"/>
                      <a:pt x="532" y="11333"/>
                    </a:cubicBezTo>
                    <a:cubicBezTo>
                      <a:pt x="585" y="11478"/>
                      <a:pt x="851" y="11623"/>
                      <a:pt x="1064" y="11720"/>
                    </a:cubicBezTo>
                    <a:cubicBezTo>
                      <a:pt x="1117" y="11769"/>
                      <a:pt x="1170" y="11769"/>
                      <a:pt x="1224" y="11817"/>
                    </a:cubicBezTo>
                    <a:lnTo>
                      <a:pt x="1224" y="11817"/>
                    </a:lnTo>
                    <a:cubicBezTo>
                      <a:pt x="1277" y="11817"/>
                      <a:pt x="1383" y="11865"/>
                      <a:pt x="1490" y="11865"/>
                    </a:cubicBezTo>
                    <a:cubicBezTo>
                      <a:pt x="1543" y="11865"/>
                      <a:pt x="1543" y="11865"/>
                      <a:pt x="1596" y="11865"/>
                    </a:cubicBezTo>
                    <a:cubicBezTo>
                      <a:pt x="1756" y="11865"/>
                      <a:pt x="1915" y="11914"/>
                      <a:pt x="2022" y="12011"/>
                    </a:cubicBezTo>
                    <a:cubicBezTo>
                      <a:pt x="2075" y="12059"/>
                      <a:pt x="2075" y="12059"/>
                      <a:pt x="2128" y="12108"/>
                    </a:cubicBezTo>
                    <a:cubicBezTo>
                      <a:pt x="2181" y="12156"/>
                      <a:pt x="2181" y="12204"/>
                      <a:pt x="2234" y="12253"/>
                    </a:cubicBezTo>
                    <a:cubicBezTo>
                      <a:pt x="2288" y="12398"/>
                      <a:pt x="2234" y="12592"/>
                      <a:pt x="2128" y="12737"/>
                    </a:cubicBezTo>
                    <a:cubicBezTo>
                      <a:pt x="2128" y="12786"/>
                      <a:pt x="2075" y="12834"/>
                      <a:pt x="2075" y="12882"/>
                    </a:cubicBezTo>
                    <a:cubicBezTo>
                      <a:pt x="2075" y="13125"/>
                      <a:pt x="1915" y="13270"/>
                      <a:pt x="1809" y="13367"/>
                    </a:cubicBezTo>
                    <a:cubicBezTo>
                      <a:pt x="1809" y="13367"/>
                      <a:pt x="1756" y="13415"/>
                      <a:pt x="1756" y="13415"/>
                    </a:cubicBezTo>
                    <a:cubicBezTo>
                      <a:pt x="1702" y="13512"/>
                      <a:pt x="1649" y="13560"/>
                      <a:pt x="1649" y="13609"/>
                    </a:cubicBezTo>
                    <a:cubicBezTo>
                      <a:pt x="1649" y="13657"/>
                      <a:pt x="1702" y="13706"/>
                      <a:pt x="1756" y="13803"/>
                    </a:cubicBezTo>
                    <a:cubicBezTo>
                      <a:pt x="1809" y="13851"/>
                      <a:pt x="1862" y="13900"/>
                      <a:pt x="1915" y="13948"/>
                    </a:cubicBezTo>
                    <a:cubicBezTo>
                      <a:pt x="1968" y="13996"/>
                      <a:pt x="2022" y="13996"/>
                      <a:pt x="2075" y="14045"/>
                    </a:cubicBezTo>
                    <a:cubicBezTo>
                      <a:pt x="2128" y="14093"/>
                      <a:pt x="2181" y="14190"/>
                      <a:pt x="2181" y="14239"/>
                    </a:cubicBezTo>
                    <a:cubicBezTo>
                      <a:pt x="2181" y="14384"/>
                      <a:pt x="2075" y="14481"/>
                      <a:pt x="1968" y="14578"/>
                    </a:cubicBezTo>
                    <a:lnTo>
                      <a:pt x="1862" y="14674"/>
                    </a:lnTo>
                    <a:cubicBezTo>
                      <a:pt x="1756" y="14771"/>
                      <a:pt x="1756" y="14820"/>
                      <a:pt x="1756" y="14820"/>
                    </a:cubicBezTo>
                    <a:cubicBezTo>
                      <a:pt x="1809" y="14868"/>
                      <a:pt x="1809" y="14868"/>
                      <a:pt x="1862" y="14917"/>
                    </a:cubicBezTo>
                    <a:cubicBezTo>
                      <a:pt x="1915" y="14965"/>
                      <a:pt x="1968" y="15013"/>
                      <a:pt x="2022" y="15062"/>
                    </a:cubicBezTo>
                    <a:cubicBezTo>
                      <a:pt x="2235" y="15304"/>
                      <a:pt x="2501" y="15643"/>
                      <a:pt x="2341" y="16030"/>
                    </a:cubicBezTo>
                    <a:cubicBezTo>
                      <a:pt x="2288" y="16176"/>
                      <a:pt x="2235" y="16321"/>
                      <a:pt x="2181" y="16466"/>
                    </a:cubicBezTo>
                    <a:cubicBezTo>
                      <a:pt x="2075" y="16709"/>
                      <a:pt x="1968" y="16951"/>
                      <a:pt x="1968" y="17193"/>
                    </a:cubicBezTo>
                    <a:cubicBezTo>
                      <a:pt x="1968" y="17290"/>
                      <a:pt x="1968" y="17387"/>
                      <a:pt x="1968" y="17435"/>
                    </a:cubicBezTo>
                    <a:cubicBezTo>
                      <a:pt x="1968" y="17483"/>
                      <a:pt x="1968" y="17532"/>
                      <a:pt x="1968" y="17532"/>
                    </a:cubicBezTo>
                    <a:cubicBezTo>
                      <a:pt x="1968" y="17580"/>
                      <a:pt x="2022" y="17629"/>
                      <a:pt x="2022" y="17726"/>
                    </a:cubicBezTo>
                    <a:cubicBezTo>
                      <a:pt x="2075" y="17822"/>
                      <a:pt x="2128" y="17871"/>
                      <a:pt x="2181" y="17968"/>
                    </a:cubicBezTo>
                    <a:cubicBezTo>
                      <a:pt x="2234" y="18065"/>
                      <a:pt x="2341" y="18113"/>
                      <a:pt x="2394" y="18161"/>
                    </a:cubicBezTo>
                    <a:cubicBezTo>
                      <a:pt x="2501" y="18258"/>
                      <a:pt x="2607" y="18307"/>
                      <a:pt x="2713" y="18355"/>
                    </a:cubicBezTo>
                    <a:cubicBezTo>
                      <a:pt x="2767" y="18404"/>
                      <a:pt x="2820" y="18404"/>
                      <a:pt x="2873" y="18404"/>
                    </a:cubicBezTo>
                    <a:cubicBezTo>
                      <a:pt x="2979" y="18452"/>
                      <a:pt x="3086" y="18452"/>
                      <a:pt x="3192" y="18501"/>
                    </a:cubicBezTo>
                    <a:cubicBezTo>
                      <a:pt x="3245" y="18501"/>
                      <a:pt x="3299" y="18549"/>
                      <a:pt x="3352" y="18549"/>
                    </a:cubicBezTo>
                    <a:cubicBezTo>
                      <a:pt x="3831" y="18549"/>
                      <a:pt x="4309" y="18549"/>
                      <a:pt x="4788" y="18549"/>
                    </a:cubicBezTo>
                    <a:lnTo>
                      <a:pt x="5107" y="18549"/>
                    </a:lnTo>
                    <a:cubicBezTo>
                      <a:pt x="5427" y="18549"/>
                      <a:pt x="5746" y="18549"/>
                      <a:pt x="6118" y="18549"/>
                    </a:cubicBezTo>
                    <a:cubicBezTo>
                      <a:pt x="6331" y="18549"/>
                      <a:pt x="6491" y="18549"/>
                      <a:pt x="6703" y="18549"/>
                    </a:cubicBezTo>
                    <a:lnTo>
                      <a:pt x="6810" y="18549"/>
                    </a:lnTo>
                    <a:lnTo>
                      <a:pt x="6863" y="18597"/>
                    </a:lnTo>
                    <a:cubicBezTo>
                      <a:pt x="6969" y="18694"/>
                      <a:pt x="7129" y="18839"/>
                      <a:pt x="7235" y="19082"/>
                    </a:cubicBezTo>
                    <a:cubicBezTo>
                      <a:pt x="7235" y="19130"/>
                      <a:pt x="7289" y="19130"/>
                      <a:pt x="7289" y="19179"/>
                    </a:cubicBezTo>
                    <a:lnTo>
                      <a:pt x="7289" y="19227"/>
                    </a:lnTo>
                    <a:cubicBezTo>
                      <a:pt x="7342" y="19372"/>
                      <a:pt x="7395" y="19566"/>
                      <a:pt x="7448" y="19760"/>
                    </a:cubicBezTo>
                    <a:cubicBezTo>
                      <a:pt x="7501" y="19857"/>
                      <a:pt x="7501" y="20002"/>
                      <a:pt x="7555" y="20147"/>
                    </a:cubicBezTo>
                    <a:cubicBezTo>
                      <a:pt x="7821" y="20438"/>
                      <a:pt x="7874" y="20777"/>
                      <a:pt x="7927" y="21213"/>
                    </a:cubicBezTo>
                    <a:lnTo>
                      <a:pt x="7927" y="21213"/>
                    </a:lnTo>
                    <a:close/>
                    <a:moveTo>
                      <a:pt x="1915" y="14287"/>
                    </a:moveTo>
                    <a:cubicBezTo>
                      <a:pt x="1915" y="14287"/>
                      <a:pt x="1915" y="14287"/>
                      <a:pt x="1915" y="14287"/>
                    </a:cubicBezTo>
                    <a:cubicBezTo>
                      <a:pt x="1915" y="14287"/>
                      <a:pt x="1915" y="14287"/>
                      <a:pt x="1915" y="14287"/>
                    </a:cubicBezTo>
                    <a:close/>
                  </a:path>
                </a:pathLst>
              </a:custGeom>
              <a:solidFill>
                <a:schemeClr val="accent4">
                  <a:lumMod val="50000"/>
                </a:schemeClr>
              </a:solidFill>
              <a:ln w="12700">
                <a:miter lim="400000"/>
              </a:ln>
            </p:spPr>
            <p:txBody>
              <a:bodyPr lIns="38100" tIns="38100" rIns="38100" bIns="38100" anchor="ctr"/>
              <a:lstStyle/>
              <a:p>
                <a:pPr>
                  <a:defRPr sz="3000">
                    <a:solidFill>
                      <a:srgbClr val="FFFFFF"/>
                    </a:solidFill>
                  </a:defRPr>
                </a:pPr>
                <a:endParaRPr/>
              </a:p>
            </p:txBody>
          </p:sp>
        </p:grpSp>
        <p:sp>
          <p:nvSpPr>
            <p:cNvPr id="25" name="TextBox 24">
              <a:extLst>
                <a:ext uri="{FF2B5EF4-FFF2-40B4-BE49-F238E27FC236}">
                  <a16:creationId xmlns:a16="http://schemas.microsoft.com/office/drawing/2014/main" id="{EFDC23BF-B56F-074C-7A2A-82A3B8E8E22C}"/>
                </a:ext>
              </a:extLst>
            </p:cNvPr>
            <p:cNvSpPr txBox="1"/>
            <p:nvPr/>
          </p:nvSpPr>
          <p:spPr>
            <a:xfrm>
              <a:off x="4329976" y="2306401"/>
              <a:ext cx="898003" cy="523220"/>
            </a:xfrm>
            <a:prstGeom prst="rect">
              <a:avLst/>
            </a:prstGeom>
            <a:noFill/>
          </p:spPr>
          <p:txBody>
            <a:bodyPr wrap="none" rtlCol="0" anchor="ctr">
              <a:spAutoFit/>
            </a:bodyPr>
            <a:lstStyle/>
            <a:p>
              <a:pPr algn="ctr" rtl="1"/>
              <a:r>
                <a:rPr lang="ar-SA" sz="2800" dirty="0">
                  <a:latin typeface="Hacen Samra" panose="02000000000000000000" pitchFamily="2" charset="-78"/>
                  <a:cs typeface="Hacen Samra" panose="02000000000000000000" pitchFamily="2" charset="-78"/>
                </a:rPr>
                <a:t>الصباح</a:t>
              </a:r>
              <a:endParaRPr lang="en-US" sz="2800" dirty="0">
                <a:latin typeface="Hacen Samra" panose="02000000000000000000" pitchFamily="2" charset="-78"/>
                <a:cs typeface="Hacen Samra" panose="02000000000000000000" pitchFamily="2" charset="-78"/>
              </a:endParaRPr>
            </a:p>
          </p:txBody>
        </p:sp>
        <p:grpSp>
          <p:nvGrpSpPr>
            <p:cNvPr id="29" name="Group 28">
              <a:extLst>
                <a:ext uri="{FF2B5EF4-FFF2-40B4-BE49-F238E27FC236}">
                  <a16:creationId xmlns:a16="http://schemas.microsoft.com/office/drawing/2014/main" id="{568DADE7-54F0-2996-AC45-0584325389E0}"/>
                </a:ext>
              </a:extLst>
            </p:cNvPr>
            <p:cNvGrpSpPr/>
            <p:nvPr/>
          </p:nvGrpSpPr>
          <p:grpSpPr>
            <a:xfrm>
              <a:off x="9398079" y="1890261"/>
              <a:ext cx="1796889" cy="1879298"/>
              <a:chOff x="9398079" y="1890261"/>
              <a:chExt cx="1796889" cy="1879298"/>
            </a:xfrm>
          </p:grpSpPr>
          <p:sp>
            <p:nvSpPr>
              <p:cNvPr id="30" name="Shape">
                <a:extLst>
                  <a:ext uri="{FF2B5EF4-FFF2-40B4-BE49-F238E27FC236}">
                    <a16:creationId xmlns:a16="http://schemas.microsoft.com/office/drawing/2014/main" id="{BD75893D-A3E7-2CFC-AD2D-8143D3247CA0}"/>
                  </a:ext>
                </a:extLst>
              </p:cNvPr>
              <p:cNvSpPr/>
              <p:nvPr/>
            </p:nvSpPr>
            <p:spPr>
              <a:xfrm>
                <a:off x="9562934" y="1890261"/>
                <a:ext cx="1632034" cy="1792758"/>
              </a:xfrm>
              <a:custGeom>
                <a:avLst/>
                <a:gdLst/>
                <a:ahLst/>
                <a:cxnLst>
                  <a:cxn ang="0">
                    <a:pos x="wd2" y="hd2"/>
                  </a:cxn>
                  <a:cxn ang="5400000">
                    <a:pos x="wd2" y="hd2"/>
                  </a:cxn>
                  <a:cxn ang="10800000">
                    <a:pos x="wd2" y="hd2"/>
                  </a:cxn>
                  <a:cxn ang="16200000">
                    <a:pos x="wd2" y="hd2"/>
                  </a:cxn>
                </a:cxnLst>
                <a:rect l="0" t="0" r="r" b="b"/>
                <a:pathLst>
                  <a:path w="21600" h="21600" extrusionOk="0">
                    <a:moveTo>
                      <a:pt x="21600" y="7448"/>
                    </a:moveTo>
                    <a:cubicBezTo>
                      <a:pt x="21600" y="7001"/>
                      <a:pt x="21545" y="6554"/>
                      <a:pt x="21436" y="6157"/>
                    </a:cubicBezTo>
                    <a:cubicBezTo>
                      <a:pt x="21436" y="6058"/>
                      <a:pt x="21382" y="5959"/>
                      <a:pt x="21382" y="5859"/>
                    </a:cubicBezTo>
                    <a:cubicBezTo>
                      <a:pt x="21273" y="5512"/>
                      <a:pt x="21164" y="5164"/>
                      <a:pt x="21055" y="4817"/>
                    </a:cubicBezTo>
                    <a:cubicBezTo>
                      <a:pt x="20891" y="4469"/>
                      <a:pt x="20727" y="4171"/>
                      <a:pt x="20564" y="3873"/>
                    </a:cubicBezTo>
                    <a:cubicBezTo>
                      <a:pt x="20564" y="3823"/>
                      <a:pt x="20509" y="3774"/>
                      <a:pt x="20509" y="3774"/>
                    </a:cubicBezTo>
                    <a:cubicBezTo>
                      <a:pt x="20509" y="3724"/>
                      <a:pt x="20455" y="3724"/>
                      <a:pt x="20455" y="3674"/>
                    </a:cubicBezTo>
                    <a:cubicBezTo>
                      <a:pt x="20345" y="3476"/>
                      <a:pt x="20182" y="3327"/>
                      <a:pt x="20018" y="3128"/>
                    </a:cubicBezTo>
                    <a:cubicBezTo>
                      <a:pt x="19745" y="2781"/>
                      <a:pt x="19418" y="2483"/>
                      <a:pt x="19091" y="2185"/>
                    </a:cubicBezTo>
                    <a:cubicBezTo>
                      <a:pt x="19036" y="2135"/>
                      <a:pt x="18927" y="2085"/>
                      <a:pt x="18873" y="1986"/>
                    </a:cubicBezTo>
                    <a:cubicBezTo>
                      <a:pt x="18873" y="1986"/>
                      <a:pt x="18818" y="1937"/>
                      <a:pt x="18818" y="1937"/>
                    </a:cubicBezTo>
                    <a:cubicBezTo>
                      <a:pt x="18764" y="1887"/>
                      <a:pt x="18764" y="1887"/>
                      <a:pt x="18709" y="1887"/>
                    </a:cubicBezTo>
                    <a:cubicBezTo>
                      <a:pt x="18382" y="1639"/>
                      <a:pt x="18000" y="1390"/>
                      <a:pt x="17618" y="1192"/>
                    </a:cubicBezTo>
                    <a:cubicBezTo>
                      <a:pt x="17564" y="1192"/>
                      <a:pt x="17564" y="1142"/>
                      <a:pt x="17509" y="1142"/>
                    </a:cubicBezTo>
                    <a:cubicBezTo>
                      <a:pt x="17345" y="1043"/>
                      <a:pt x="17182" y="993"/>
                      <a:pt x="17018" y="943"/>
                    </a:cubicBezTo>
                    <a:cubicBezTo>
                      <a:pt x="16745" y="844"/>
                      <a:pt x="16473" y="745"/>
                      <a:pt x="16200" y="645"/>
                    </a:cubicBezTo>
                    <a:cubicBezTo>
                      <a:pt x="15709" y="497"/>
                      <a:pt x="15218" y="348"/>
                      <a:pt x="14673" y="248"/>
                    </a:cubicBezTo>
                    <a:cubicBezTo>
                      <a:pt x="14564" y="248"/>
                      <a:pt x="14455" y="199"/>
                      <a:pt x="14400" y="199"/>
                    </a:cubicBezTo>
                    <a:cubicBezTo>
                      <a:pt x="14291" y="199"/>
                      <a:pt x="14182" y="149"/>
                      <a:pt x="14073" y="149"/>
                    </a:cubicBezTo>
                    <a:cubicBezTo>
                      <a:pt x="13745" y="99"/>
                      <a:pt x="13418" y="50"/>
                      <a:pt x="13091" y="50"/>
                    </a:cubicBezTo>
                    <a:cubicBezTo>
                      <a:pt x="12927" y="50"/>
                      <a:pt x="12764" y="0"/>
                      <a:pt x="12545" y="0"/>
                    </a:cubicBezTo>
                    <a:cubicBezTo>
                      <a:pt x="12436" y="0"/>
                      <a:pt x="12382" y="0"/>
                      <a:pt x="12273" y="0"/>
                    </a:cubicBezTo>
                    <a:cubicBezTo>
                      <a:pt x="12055" y="0"/>
                      <a:pt x="11836" y="0"/>
                      <a:pt x="11618" y="0"/>
                    </a:cubicBezTo>
                    <a:cubicBezTo>
                      <a:pt x="11291" y="0"/>
                      <a:pt x="11018" y="0"/>
                      <a:pt x="10745" y="50"/>
                    </a:cubicBezTo>
                    <a:cubicBezTo>
                      <a:pt x="10309" y="99"/>
                      <a:pt x="9873" y="149"/>
                      <a:pt x="9436" y="199"/>
                    </a:cubicBezTo>
                    <a:cubicBezTo>
                      <a:pt x="9164" y="248"/>
                      <a:pt x="8945" y="298"/>
                      <a:pt x="8727" y="348"/>
                    </a:cubicBezTo>
                    <a:cubicBezTo>
                      <a:pt x="8236" y="447"/>
                      <a:pt x="7800" y="596"/>
                      <a:pt x="7364" y="794"/>
                    </a:cubicBezTo>
                    <a:cubicBezTo>
                      <a:pt x="7091" y="894"/>
                      <a:pt x="6873" y="993"/>
                      <a:pt x="6600" y="1142"/>
                    </a:cubicBezTo>
                    <a:cubicBezTo>
                      <a:pt x="6436" y="1241"/>
                      <a:pt x="6273" y="1341"/>
                      <a:pt x="6109" y="1440"/>
                    </a:cubicBezTo>
                    <a:cubicBezTo>
                      <a:pt x="5727" y="1688"/>
                      <a:pt x="5400" y="1937"/>
                      <a:pt x="5073" y="2185"/>
                    </a:cubicBezTo>
                    <a:cubicBezTo>
                      <a:pt x="5018" y="2234"/>
                      <a:pt x="4964" y="2284"/>
                      <a:pt x="4855" y="2334"/>
                    </a:cubicBezTo>
                    <a:cubicBezTo>
                      <a:pt x="4745" y="2433"/>
                      <a:pt x="4582" y="2582"/>
                      <a:pt x="4473" y="2731"/>
                    </a:cubicBezTo>
                    <a:cubicBezTo>
                      <a:pt x="4200" y="3029"/>
                      <a:pt x="3982" y="3277"/>
                      <a:pt x="3764" y="3625"/>
                    </a:cubicBezTo>
                    <a:cubicBezTo>
                      <a:pt x="3655" y="3823"/>
                      <a:pt x="3491" y="4022"/>
                      <a:pt x="3382" y="4221"/>
                    </a:cubicBezTo>
                    <a:cubicBezTo>
                      <a:pt x="3218" y="4519"/>
                      <a:pt x="3109" y="4817"/>
                      <a:pt x="3000" y="5164"/>
                    </a:cubicBezTo>
                    <a:cubicBezTo>
                      <a:pt x="2945" y="5263"/>
                      <a:pt x="2945" y="5363"/>
                      <a:pt x="2891" y="5462"/>
                    </a:cubicBezTo>
                    <a:cubicBezTo>
                      <a:pt x="2891" y="5512"/>
                      <a:pt x="2891" y="5561"/>
                      <a:pt x="2836" y="5561"/>
                    </a:cubicBezTo>
                    <a:cubicBezTo>
                      <a:pt x="2782" y="5710"/>
                      <a:pt x="2782" y="5909"/>
                      <a:pt x="2727" y="6058"/>
                    </a:cubicBezTo>
                    <a:cubicBezTo>
                      <a:pt x="2673" y="6306"/>
                      <a:pt x="2727" y="6505"/>
                      <a:pt x="2782" y="6753"/>
                    </a:cubicBezTo>
                    <a:cubicBezTo>
                      <a:pt x="2782" y="6753"/>
                      <a:pt x="2782" y="6753"/>
                      <a:pt x="2782" y="6753"/>
                    </a:cubicBezTo>
                    <a:cubicBezTo>
                      <a:pt x="2836" y="6852"/>
                      <a:pt x="2836" y="7001"/>
                      <a:pt x="2945" y="7101"/>
                    </a:cubicBezTo>
                    <a:cubicBezTo>
                      <a:pt x="2782" y="7299"/>
                      <a:pt x="2618" y="7498"/>
                      <a:pt x="2455" y="7746"/>
                    </a:cubicBezTo>
                    <a:cubicBezTo>
                      <a:pt x="2400" y="7796"/>
                      <a:pt x="2345" y="7846"/>
                      <a:pt x="2291" y="7895"/>
                    </a:cubicBezTo>
                    <a:cubicBezTo>
                      <a:pt x="2018" y="8193"/>
                      <a:pt x="1691" y="8541"/>
                      <a:pt x="1418" y="8888"/>
                    </a:cubicBezTo>
                    <a:cubicBezTo>
                      <a:pt x="1418" y="8888"/>
                      <a:pt x="1364" y="8938"/>
                      <a:pt x="1364" y="8938"/>
                    </a:cubicBezTo>
                    <a:cubicBezTo>
                      <a:pt x="1255" y="9087"/>
                      <a:pt x="1145" y="9186"/>
                      <a:pt x="1036" y="9335"/>
                    </a:cubicBezTo>
                    <a:cubicBezTo>
                      <a:pt x="927" y="9484"/>
                      <a:pt x="818" y="9633"/>
                      <a:pt x="709" y="9732"/>
                    </a:cubicBezTo>
                    <a:cubicBezTo>
                      <a:pt x="709" y="9782"/>
                      <a:pt x="655" y="9782"/>
                      <a:pt x="655" y="9832"/>
                    </a:cubicBezTo>
                    <a:cubicBezTo>
                      <a:pt x="327" y="10229"/>
                      <a:pt x="109" y="10577"/>
                      <a:pt x="0" y="10874"/>
                    </a:cubicBezTo>
                    <a:cubicBezTo>
                      <a:pt x="0" y="10924"/>
                      <a:pt x="0" y="10924"/>
                      <a:pt x="0" y="10974"/>
                    </a:cubicBezTo>
                    <a:cubicBezTo>
                      <a:pt x="0" y="11023"/>
                      <a:pt x="0" y="11023"/>
                      <a:pt x="0" y="11073"/>
                    </a:cubicBezTo>
                    <a:cubicBezTo>
                      <a:pt x="0" y="11123"/>
                      <a:pt x="0" y="11222"/>
                      <a:pt x="55" y="11272"/>
                    </a:cubicBezTo>
                    <a:cubicBezTo>
                      <a:pt x="218" y="11570"/>
                      <a:pt x="600" y="11719"/>
                      <a:pt x="873" y="11818"/>
                    </a:cubicBezTo>
                    <a:cubicBezTo>
                      <a:pt x="873" y="11818"/>
                      <a:pt x="873" y="11818"/>
                      <a:pt x="927" y="11818"/>
                    </a:cubicBezTo>
                    <a:cubicBezTo>
                      <a:pt x="1091" y="11868"/>
                      <a:pt x="1200" y="11868"/>
                      <a:pt x="1364" y="11868"/>
                    </a:cubicBezTo>
                    <a:cubicBezTo>
                      <a:pt x="1473" y="11868"/>
                      <a:pt x="1636" y="11917"/>
                      <a:pt x="1691" y="11967"/>
                    </a:cubicBezTo>
                    <a:cubicBezTo>
                      <a:pt x="1691" y="11967"/>
                      <a:pt x="1745" y="12017"/>
                      <a:pt x="1745" y="12017"/>
                    </a:cubicBezTo>
                    <a:cubicBezTo>
                      <a:pt x="1745" y="12066"/>
                      <a:pt x="1800" y="12066"/>
                      <a:pt x="1800" y="12116"/>
                    </a:cubicBezTo>
                    <a:cubicBezTo>
                      <a:pt x="1855" y="12265"/>
                      <a:pt x="1691" y="12513"/>
                      <a:pt x="1636" y="12712"/>
                    </a:cubicBezTo>
                    <a:cubicBezTo>
                      <a:pt x="1636" y="12910"/>
                      <a:pt x="1473" y="13059"/>
                      <a:pt x="1364" y="13208"/>
                    </a:cubicBezTo>
                    <a:cubicBezTo>
                      <a:pt x="1255" y="13308"/>
                      <a:pt x="1200" y="13407"/>
                      <a:pt x="1255" y="13556"/>
                    </a:cubicBezTo>
                    <a:cubicBezTo>
                      <a:pt x="1255" y="13705"/>
                      <a:pt x="1364" y="13754"/>
                      <a:pt x="1418" y="13854"/>
                    </a:cubicBezTo>
                    <a:cubicBezTo>
                      <a:pt x="1527" y="13953"/>
                      <a:pt x="1636" y="14003"/>
                      <a:pt x="1745" y="14102"/>
                    </a:cubicBezTo>
                    <a:cubicBezTo>
                      <a:pt x="1855" y="14152"/>
                      <a:pt x="1745" y="14251"/>
                      <a:pt x="1636" y="14350"/>
                    </a:cubicBezTo>
                    <a:cubicBezTo>
                      <a:pt x="1582" y="14400"/>
                      <a:pt x="1582" y="14400"/>
                      <a:pt x="1527" y="14450"/>
                    </a:cubicBezTo>
                    <a:cubicBezTo>
                      <a:pt x="1364" y="14599"/>
                      <a:pt x="1255" y="14748"/>
                      <a:pt x="1364" y="14897"/>
                    </a:cubicBezTo>
                    <a:cubicBezTo>
                      <a:pt x="1473" y="14996"/>
                      <a:pt x="1527" y="15095"/>
                      <a:pt x="1636" y="15194"/>
                    </a:cubicBezTo>
                    <a:cubicBezTo>
                      <a:pt x="1855" y="15443"/>
                      <a:pt x="2018" y="15691"/>
                      <a:pt x="1909" y="15989"/>
                    </a:cubicBezTo>
                    <a:cubicBezTo>
                      <a:pt x="1800" y="16386"/>
                      <a:pt x="1582" y="16783"/>
                      <a:pt x="1527" y="17181"/>
                    </a:cubicBezTo>
                    <a:cubicBezTo>
                      <a:pt x="1527" y="17280"/>
                      <a:pt x="1527" y="17379"/>
                      <a:pt x="1527" y="17479"/>
                    </a:cubicBezTo>
                    <a:cubicBezTo>
                      <a:pt x="1527" y="17528"/>
                      <a:pt x="1527" y="17578"/>
                      <a:pt x="1527" y="17628"/>
                    </a:cubicBezTo>
                    <a:cubicBezTo>
                      <a:pt x="1527" y="17727"/>
                      <a:pt x="1582" y="17777"/>
                      <a:pt x="1636" y="17876"/>
                    </a:cubicBezTo>
                    <a:cubicBezTo>
                      <a:pt x="1691" y="17975"/>
                      <a:pt x="1745" y="18025"/>
                      <a:pt x="1800" y="18124"/>
                    </a:cubicBezTo>
                    <a:cubicBezTo>
                      <a:pt x="1855" y="18223"/>
                      <a:pt x="1964" y="18273"/>
                      <a:pt x="2073" y="18372"/>
                    </a:cubicBezTo>
                    <a:cubicBezTo>
                      <a:pt x="2182" y="18472"/>
                      <a:pt x="2291" y="18521"/>
                      <a:pt x="2455" y="18621"/>
                    </a:cubicBezTo>
                    <a:cubicBezTo>
                      <a:pt x="2509" y="18670"/>
                      <a:pt x="2564" y="18670"/>
                      <a:pt x="2618" y="18720"/>
                    </a:cubicBezTo>
                    <a:cubicBezTo>
                      <a:pt x="2727" y="18770"/>
                      <a:pt x="2836" y="18819"/>
                      <a:pt x="2945" y="18819"/>
                    </a:cubicBezTo>
                    <a:cubicBezTo>
                      <a:pt x="3000" y="18819"/>
                      <a:pt x="3109" y="18869"/>
                      <a:pt x="3164" y="18869"/>
                    </a:cubicBezTo>
                    <a:cubicBezTo>
                      <a:pt x="3655" y="18869"/>
                      <a:pt x="4200" y="18869"/>
                      <a:pt x="4691" y="18869"/>
                    </a:cubicBezTo>
                    <a:cubicBezTo>
                      <a:pt x="4800" y="18869"/>
                      <a:pt x="4909" y="18869"/>
                      <a:pt x="5018" y="18869"/>
                    </a:cubicBezTo>
                    <a:cubicBezTo>
                      <a:pt x="5345" y="18869"/>
                      <a:pt x="5673" y="18869"/>
                      <a:pt x="6055" y="18869"/>
                    </a:cubicBezTo>
                    <a:cubicBezTo>
                      <a:pt x="6273" y="18869"/>
                      <a:pt x="6436" y="18869"/>
                      <a:pt x="6655" y="18869"/>
                    </a:cubicBezTo>
                    <a:cubicBezTo>
                      <a:pt x="6764" y="18968"/>
                      <a:pt x="6873" y="19117"/>
                      <a:pt x="6927" y="19266"/>
                    </a:cubicBezTo>
                    <a:cubicBezTo>
                      <a:pt x="6927" y="19316"/>
                      <a:pt x="6982" y="19316"/>
                      <a:pt x="6982" y="19366"/>
                    </a:cubicBezTo>
                    <a:cubicBezTo>
                      <a:pt x="6982" y="19366"/>
                      <a:pt x="6982" y="19415"/>
                      <a:pt x="6982" y="19415"/>
                    </a:cubicBezTo>
                    <a:cubicBezTo>
                      <a:pt x="7036" y="19564"/>
                      <a:pt x="7091" y="19713"/>
                      <a:pt x="7145" y="19912"/>
                    </a:cubicBezTo>
                    <a:cubicBezTo>
                      <a:pt x="7200" y="20011"/>
                      <a:pt x="7200" y="20160"/>
                      <a:pt x="7255" y="20309"/>
                    </a:cubicBezTo>
                    <a:cubicBezTo>
                      <a:pt x="7309" y="20657"/>
                      <a:pt x="7418" y="21004"/>
                      <a:pt x="7473" y="21401"/>
                    </a:cubicBezTo>
                    <a:cubicBezTo>
                      <a:pt x="7473" y="21451"/>
                      <a:pt x="7473" y="21501"/>
                      <a:pt x="7527" y="21600"/>
                    </a:cubicBezTo>
                    <a:cubicBezTo>
                      <a:pt x="7691" y="21600"/>
                      <a:pt x="7909" y="21600"/>
                      <a:pt x="8073" y="21600"/>
                    </a:cubicBezTo>
                    <a:cubicBezTo>
                      <a:pt x="8182" y="21600"/>
                      <a:pt x="8291" y="21600"/>
                      <a:pt x="8400" y="21600"/>
                    </a:cubicBezTo>
                    <a:cubicBezTo>
                      <a:pt x="8564" y="21600"/>
                      <a:pt x="8673" y="21600"/>
                      <a:pt x="8836" y="21600"/>
                    </a:cubicBezTo>
                    <a:cubicBezTo>
                      <a:pt x="9109" y="21600"/>
                      <a:pt x="9327" y="21600"/>
                      <a:pt x="9600" y="21600"/>
                    </a:cubicBezTo>
                    <a:cubicBezTo>
                      <a:pt x="9764" y="21600"/>
                      <a:pt x="9982" y="21600"/>
                      <a:pt x="10145" y="21600"/>
                    </a:cubicBezTo>
                    <a:cubicBezTo>
                      <a:pt x="10527" y="21600"/>
                      <a:pt x="10909" y="21600"/>
                      <a:pt x="11236" y="21600"/>
                    </a:cubicBezTo>
                    <a:cubicBezTo>
                      <a:pt x="11400" y="21600"/>
                      <a:pt x="11564" y="21600"/>
                      <a:pt x="11727" y="21600"/>
                    </a:cubicBezTo>
                    <a:cubicBezTo>
                      <a:pt x="12055" y="21600"/>
                      <a:pt x="12382" y="21600"/>
                      <a:pt x="12655" y="21600"/>
                    </a:cubicBezTo>
                    <a:cubicBezTo>
                      <a:pt x="12818" y="21600"/>
                      <a:pt x="13036" y="21600"/>
                      <a:pt x="13200" y="21600"/>
                    </a:cubicBezTo>
                    <a:cubicBezTo>
                      <a:pt x="13364" y="21600"/>
                      <a:pt x="13527" y="21600"/>
                      <a:pt x="13745" y="21600"/>
                    </a:cubicBezTo>
                    <a:cubicBezTo>
                      <a:pt x="14236" y="21600"/>
                      <a:pt x="14727" y="21600"/>
                      <a:pt x="15218" y="21600"/>
                    </a:cubicBezTo>
                    <a:cubicBezTo>
                      <a:pt x="15273" y="21600"/>
                      <a:pt x="15273" y="21600"/>
                      <a:pt x="15327" y="21600"/>
                    </a:cubicBezTo>
                    <a:cubicBezTo>
                      <a:pt x="15600" y="21600"/>
                      <a:pt x="15873" y="21600"/>
                      <a:pt x="16091" y="21600"/>
                    </a:cubicBezTo>
                    <a:cubicBezTo>
                      <a:pt x="16473" y="21600"/>
                      <a:pt x="16909" y="21600"/>
                      <a:pt x="17291" y="21600"/>
                    </a:cubicBezTo>
                    <a:cubicBezTo>
                      <a:pt x="17400" y="21600"/>
                      <a:pt x="17509" y="21600"/>
                      <a:pt x="17618" y="21600"/>
                    </a:cubicBezTo>
                    <a:cubicBezTo>
                      <a:pt x="17673" y="21600"/>
                      <a:pt x="17727" y="21600"/>
                      <a:pt x="17836" y="21600"/>
                    </a:cubicBezTo>
                    <a:cubicBezTo>
                      <a:pt x="18000" y="21600"/>
                      <a:pt x="18109" y="21600"/>
                      <a:pt x="18273" y="21600"/>
                    </a:cubicBezTo>
                    <a:cubicBezTo>
                      <a:pt x="18382" y="21600"/>
                      <a:pt x="18545" y="21600"/>
                      <a:pt x="18655" y="21600"/>
                    </a:cubicBezTo>
                    <a:cubicBezTo>
                      <a:pt x="18818" y="21600"/>
                      <a:pt x="18927" y="21600"/>
                      <a:pt x="19091" y="21600"/>
                    </a:cubicBezTo>
                    <a:cubicBezTo>
                      <a:pt x="19036" y="21451"/>
                      <a:pt x="19036" y="21302"/>
                      <a:pt x="18982" y="21153"/>
                    </a:cubicBezTo>
                    <a:cubicBezTo>
                      <a:pt x="18927" y="21004"/>
                      <a:pt x="18927" y="20855"/>
                      <a:pt x="18873" y="20657"/>
                    </a:cubicBezTo>
                    <a:cubicBezTo>
                      <a:pt x="18873" y="20607"/>
                      <a:pt x="18818" y="20508"/>
                      <a:pt x="18818" y="20458"/>
                    </a:cubicBezTo>
                    <a:cubicBezTo>
                      <a:pt x="18764" y="20061"/>
                      <a:pt x="18655" y="19663"/>
                      <a:pt x="18600" y="19217"/>
                    </a:cubicBezTo>
                    <a:cubicBezTo>
                      <a:pt x="18545" y="19018"/>
                      <a:pt x="18545" y="18869"/>
                      <a:pt x="18491" y="18670"/>
                    </a:cubicBezTo>
                    <a:cubicBezTo>
                      <a:pt x="18382" y="18124"/>
                      <a:pt x="18327" y="17578"/>
                      <a:pt x="18273" y="17081"/>
                    </a:cubicBezTo>
                    <a:cubicBezTo>
                      <a:pt x="18273" y="16982"/>
                      <a:pt x="18273" y="16932"/>
                      <a:pt x="18273" y="16833"/>
                    </a:cubicBezTo>
                    <a:cubicBezTo>
                      <a:pt x="18273" y="16585"/>
                      <a:pt x="18218" y="16337"/>
                      <a:pt x="18218" y="16138"/>
                    </a:cubicBezTo>
                    <a:cubicBezTo>
                      <a:pt x="18218" y="16138"/>
                      <a:pt x="18218" y="16088"/>
                      <a:pt x="18218" y="16088"/>
                    </a:cubicBezTo>
                    <a:cubicBezTo>
                      <a:pt x="18218" y="15890"/>
                      <a:pt x="18218" y="15691"/>
                      <a:pt x="18218" y="15492"/>
                    </a:cubicBezTo>
                    <a:cubicBezTo>
                      <a:pt x="18218" y="15393"/>
                      <a:pt x="18218" y="15294"/>
                      <a:pt x="18273" y="15194"/>
                    </a:cubicBezTo>
                    <a:cubicBezTo>
                      <a:pt x="18382" y="14847"/>
                      <a:pt x="18491" y="14549"/>
                      <a:pt x="18655" y="14251"/>
                    </a:cubicBezTo>
                    <a:cubicBezTo>
                      <a:pt x="18764" y="14003"/>
                      <a:pt x="18927" y="13804"/>
                      <a:pt x="19091" y="13605"/>
                    </a:cubicBezTo>
                    <a:cubicBezTo>
                      <a:pt x="19091" y="13605"/>
                      <a:pt x="19145" y="13556"/>
                      <a:pt x="19145" y="13556"/>
                    </a:cubicBezTo>
                    <a:cubicBezTo>
                      <a:pt x="19200" y="13457"/>
                      <a:pt x="19255" y="13407"/>
                      <a:pt x="19309" y="13308"/>
                    </a:cubicBezTo>
                    <a:cubicBezTo>
                      <a:pt x="19309" y="13258"/>
                      <a:pt x="19364" y="13258"/>
                      <a:pt x="19364" y="13208"/>
                    </a:cubicBezTo>
                    <a:cubicBezTo>
                      <a:pt x="19364" y="13159"/>
                      <a:pt x="19418" y="13159"/>
                      <a:pt x="19418" y="13109"/>
                    </a:cubicBezTo>
                    <a:cubicBezTo>
                      <a:pt x="19691" y="12712"/>
                      <a:pt x="19964" y="12364"/>
                      <a:pt x="20236" y="12017"/>
                    </a:cubicBezTo>
                    <a:cubicBezTo>
                      <a:pt x="20345" y="11868"/>
                      <a:pt x="20400" y="11719"/>
                      <a:pt x="20509" y="11520"/>
                    </a:cubicBezTo>
                    <a:cubicBezTo>
                      <a:pt x="20564" y="11421"/>
                      <a:pt x="20618" y="11321"/>
                      <a:pt x="20618" y="11222"/>
                    </a:cubicBezTo>
                    <a:cubicBezTo>
                      <a:pt x="20618" y="11172"/>
                      <a:pt x="20673" y="11123"/>
                      <a:pt x="20673" y="11023"/>
                    </a:cubicBezTo>
                    <a:cubicBezTo>
                      <a:pt x="20836" y="10676"/>
                      <a:pt x="20945" y="10328"/>
                      <a:pt x="21000" y="9981"/>
                    </a:cubicBezTo>
                    <a:cubicBezTo>
                      <a:pt x="21000" y="9881"/>
                      <a:pt x="21055" y="9832"/>
                      <a:pt x="21055" y="9732"/>
                    </a:cubicBezTo>
                    <a:cubicBezTo>
                      <a:pt x="21164" y="9236"/>
                      <a:pt x="21273" y="8739"/>
                      <a:pt x="21327" y="8243"/>
                    </a:cubicBezTo>
                    <a:cubicBezTo>
                      <a:pt x="21327" y="8143"/>
                      <a:pt x="21327" y="7994"/>
                      <a:pt x="21327" y="7895"/>
                    </a:cubicBezTo>
                    <a:cubicBezTo>
                      <a:pt x="21600" y="7796"/>
                      <a:pt x="21600" y="7597"/>
                      <a:pt x="21600" y="7448"/>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31" name="Shape">
                <a:extLst>
                  <a:ext uri="{FF2B5EF4-FFF2-40B4-BE49-F238E27FC236}">
                    <a16:creationId xmlns:a16="http://schemas.microsoft.com/office/drawing/2014/main" id="{0CBDFF4A-2320-6DCE-D62C-4BA22EC559FA}"/>
                  </a:ext>
                </a:extLst>
              </p:cNvPr>
              <p:cNvSpPr/>
              <p:nvPr/>
            </p:nvSpPr>
            <p:spPr>
              <a:xfrm>
                <a:off x="9398079" y="1931477"/>
                <a:ext cx="1673244" cy="1838082"/>
              </a:xfrm>
              <a:custGeom>
                <a:avLst/>
                <a:gdLst/>
                <a:ahLst/>
                <a:cxnLst>
                  <a:cxn ang="0">
                    <a:pos x="wd2" y="hd2"/>
                  </a:cxn>
                  <a:cxn ang="5400000">
                    <a:pos x="wd2" y="hd2"/>
                  </a:cxn>
                  <a:cxn ang="10800000">
                    <a:pos x="wd2" y="hd2"/>
                  </a:cxn>
                  <a:cxn ang="16200000">
                    <a:pos x="wd2" y="hd2"/>
                  </a:cxn>
                </a:cxnLst>
                <a:rect l="0" t="0" r="r" b="b"/>
                <a:pathLst>
                  <a:path w="21600" h="21600" extrusionOk="0">
                    <a:moveTo>
                      <a:pt x="19366" y="21600"/>
                    </a:moveTo>
                    <a:lnTo>
                      <a:pt x="7555" y="21600"/>
                    </a:lnTo>
                    <a:lnTo>
                      <a:pt x="7501" y="21261"/>
                    </a:lnTo>
                    <a:cubicBezTo>
                      <a:pt x="7448" y="20874"/>
                      <a:pt x="7342" y="20535"/>
                      <a:pt x="7289" y="20195"/>
                    </a:cubicBezTo>
                    <a:cubicBezTo>
                      <a:pt x="7235" y="20050"/>
                      <a:pt x="7235" y="19953"/>
                      <a:pt x="7182" y="19856"/>
                    </a:cubicBezTo>
                    <a:cubicBezTo>
                      <a:pt x="7129" y="19663"/>
                      <a:pt x="7076" y="19517"/>
                      <a:pt x="7023" y="19372"/>
                    </a:cubicBezTo>
                    <a:lnTo>
                      <a:pt x="7023" y="19324"/>
                    </a:lnTo>
                    <a:cubicBezTo>
                      <a:pt x="7023" y="19275"/>
                      <a:pt x="6969" y="19275"/>
                      <a:pt x="6969" y="19227"/>
                    </a:cubicBezTo>
                    <a:cubicBezTo>
                      <a:pt x="6916" y="19082"/>
                      <a:pt x="6810" y="18985"/>
                      <a:pt x="6810" y="18936"/>
                    </a:cubicBezTo>
                    <a:cubicBezTo>
                      <a:pt x="6650" y="18936"/>
                      <a:pt x="6491" y="18936"/>
                      <a:pt x="6331" y="18936"/>
                    </a:cubicBezTo>
                    <a:cubicBezTo>
                      <a:pt x="6012" y="18936"/>
                      <a:pt x="5693" y="18936"/>
                      <a:pt x="5320" y="18936"/>
                    </a:cubicBezTo>
                    <a:lnTo>
                      <a:pt x="5001" y="18936"/>
                    </a:lnTo>
                    <a:cubicBezTo>
                      <a:pt x="4522" y="18936"/>
                      <a:pt x="3990" y="18936"/>
                      <a:pt x="3511" y="18936"/>
                    </a:cubicBezTo>
                    <a:lnTo>
                      <a:pt x="3458" y="18936"/>
                    </a:lnTo>
                    <a:cubicBezTo>
                      <a:pt x="3405" y="18936"/>
                      <a:pt x="3298" y="18888"/>
                      <a:pt x="3245" y="18888"/>
                    </a:cubicBezTo>
                    <a:cubicBezTo>
                      <a:pt x="3139" y="18839"/>
                      <a:pt x="2979" y="18839"/>
                      <a:pt x="2873" y="18791"/>
                    </a:cubicBezTo>
                    <a:cubicBezTo>
                      <a:pt x="2820" y="18743"/>
                      <a:pt x="2713" y="18743"/>
                      <a:pt x="2660" y="18694"/>
                    </a:cubicBezTo>
                    <a:cubicBezTo>
                      <a:pt x="2500" y="18646"/>
                      <a:pt x="2394" y="18549"/>
                      <a:pt x="2288" y="18452"/>
                    </a:cubicBezTo>
                    <a:cubicBezTo>
                      <a:pt x="2181" y="18355"/>
                      <a:pt x="2075" y="18307"/>
                      <a:pt x="2022" y="18210"/>
                    </a:cubicBezTo>
                    <a:cubicBezTo>
                      <a:pt x="1968" y="18113"/>
                      <a:pt x="1862" y="18016"/>
                      <a:pt x="1809" y="17968"/>
                    </a:cubicBezTo>
                    <a:cubicBezTo>
                      <a:pt x="1756" y="17871"/>
                      <a:pt x="1702" y="17774"/>
                      <a:pt x="1702" y="17677"/>
                    </a:cubicBezTo>
                    <a:cubicBezTo>
                      <a:pt x="1702" y="17629"/>
                      <a:pt x="1702" y="17580"/>
                      <a:pt x="1649" y="17483"/>
                    </a:cubicBezTo>
                    <a:cubicBezTo>
                      <a:pt x="1649" y="17387"/>
                      <a:pt x="1649" y="17290"/>
                      <a:pt x="1649" y="17144"/>
                    </a:cubicBezTo>
                    <a:cubicBezTo>
                      <a:pt x="1702" y="16902"/>
                      <a:pt x="1809" y="16612"/>
                      <a:pt x="1915" y="16369"/>
                    </a:cubicBezTo>
                    <a:cubicBezTo>
                      <a:pt x="1968" y="16224"/>
                      <a:pt x="2022" y="16079"/>
                      <a:pt x="2075" y="15934"/>
                    </a:cubicBezTo>
                    <a:cubicBezTo>
                      <a:pt x="2128" y="15740"/>
                      <a:pt x="2075" y="15595"/>
                      <a:pt x="1809" y="15352"/>
                    </a:cubicBezTo>
                    <a:cubicBezTo>
                      <a:pt x="1756" y="15304"/>
                      <a:pt x="1702" y="15256"/>
                      <a:pt x="1649" y="15207"/>
                    </a:cubicBezTo>
                    <a:cubicBezTo>
                      <a:pt x="1596" y="15159"/>
                      <a:pt x="1596" y="15110"/>
                      <a:pt x="1543" y="15110"/>
                    </a:cubicBezTo>
                    <a:cubicBezTo>
                      <a:pt x="1277" y="14820"/>
                      <a:pt x="1596" y="14481"/>
                      <a:pt x="1702" y="14384"/>
                    </a:cubicBezTo>
                    <a:lnTo>
                      <a:pt x="1809" y="14287"/>
                    </a:lnTo>
                    <a:cubicBezTo>
                      <a:pt x="1809" y="14287"/>
                      <a:pt x="1809" y="14287"/>
                      <a:pt x="1862" y="14239"/>
                    </a:cubicBezTo>
                    <a:cubicBezTo>
                      <a:pt x="1862" y="14239"/>
                      <a:pt x="1809" y="14239"/>
                      <a:pt x="1809" y="14190"/>
                    </a:cubicBezTo>
                    <a:cubicBezTo>
                      <a:pt x="1756" y="14142"/>
                      <a:pt x="1649" y="14093"/>
                      <a:pt x="1596" y="14045"/>
                    </a:cubicBezTo>
                    <a:cubicBezTo>
                      <a:pt x="1436" y="13948"/>
                      <a:pt x="1383" y="13803"/>
                      <a:pt x="1330" y="13657"/>
                    </a:cubicBezTo>
                    <a:cubicBezTo>
                      <a:pt x="1277" y="13464"/>
                      <a:pt x="1383" y="13318"/>
                      <a:pt x="1490" y="13173"/>
                    </a:cubicBezTo>
                    <a:cubicBezTo>
                      <a:pt x="1490" y="13125"/>
                      <a:pt x="1543" y="13125"/>
                      <a:pt x="1543" y="13076"/>
                    </a:cubicBezTo>
                    <a:cubicBezTo>
                      <a:pt x="1649" y="12979"/>
                      <a:pt x="1702" y="12882"/>
                      <a:pt x="1702" y="12786"/>
                    </a:cubicBezTo>
                    <a:lnTo>
                      <a:pt x="1702" y="12737"/>
                    </a:lnTo>
                    <a:cubicBezTo>
                      <a:pt x="1702" y="12640"/>
                      <a:pt x="1756" y="12592"/>
                      <a:pt x="1756" y="12495"/>
                    </a:cubicBezTo>
                    <a:cubicBezTo>
                      <a:pt x="1809" y="12398"/>
                      <a:pt x="1809" y="12301"/>
                      <a:pt x="1809" y="12253"/>
                    </a:cubicBezTo>
                    <a:cubicBezTo>
                      <a:pt x="1809" y="12253"/>
                      <a:pt x="1809" y="12204"/>
                      <a:pt x="1756" y="12204"/>
                    </a:cubicBezTo>
                    <a:cubicBezTo>
                      <a:pt x="1702" y="12156"/>
                      <a:pt x="1596" y="12156"/>
                      <a:pt x="1490" y="12108"/>
                    </a:cubicBezTo>
                    <a:lnTo>
                      <a:pt x="1383" y="12108"/>
                    </a:lnTo>
                    <a:cubicBezTo>
                      <a:pt x="1277" y="12108"/>
                      <a:pt x="1170" y="12059"/>
                      <a:pt x="1011" y="12059"/>
                    </a:cubicBezTo>
                    <a:lnTo>
                      <a:pt x="958" y="12011"/>
                    </a:lnTo>
                    <a:cubicBezTo>
                      <a:pt x="904" y="11962"/>
                      <a:pt x="851" y="11962"/>
                      <a:pt x="798" y="11914"/>
                    </a:cubicBezTo>
                    <a:cubicBezTo>
                      <a:pt x="532" y="11769"/>
                      <a:pt x="213" y="11623"/>
                      <a:pt x="53" y="11333"/>
                    </a:cubicBezTo>
                    <a:cubicBezTo>
                      <a:pt x="0" y="11236"/>
                      <a:pt x="0" y="11139"/>
                      <a:pt x="0" y="11042"/>
                    </a:cubicBezTo>
                    <a:cubicBezTo>
                      <a:pt x="0" y="10994"/>
                      <a:pt x="0" y="10945"/>
                      <a:pt x="0" y="10897"/>
                    </a:cubicBezTo>
                    <a:cubicBezTo>
                      <a:pt x="0" y="10848"/>
                      <a:pt x="0" y="10800"/>
                      <a:pt x="53" y="10800"/>
                    </a:cubicBezTo>
                    <a:cubicBezTo>
                      <a:pt x="160" y="10509"/>
                      <a:pt x="372" y="10219"/>
                      <a:pt x="692" y="9735"/>
                    </a:cubicBezTo>
                    <a:lnTo>
                      <a:pt x="745" y="9638"/>
                    </a:lnTo>
                    <a:cubicBezTo>
                      <a:pt x="851" y="9492"/>
                      <a:pt x="958" y="9395"/>
                      <a:pt x="1064" y="9250"/>
                    </a:cubicBezTo>
                    <a:cubicBezTo>
                      <a:pt x="1170" y="9105"/>
                      <a:pt x="1277" y="9008"/>
                      <a:pt x="1436" y="8863"/>
                    </a:cubicBezTo>
                    <a:lnTo>
                      <a:pt x="1702" y="8572"/>
                    </a:lnTo>
                    <a:cubicBezTo>
                      <a:pt x="1915" y="8330"/>
                      <a:pt x="2128" y="8088"/>
                      <a:pt x="2341" y="7846"/>
                    </a:cubicBezTo>
                    <a:cubicBezTo>
                      <a:pt x="2394" y="7797"/>
                      <a:pt x="2447" y="7749"/>
                      <a:pt x="2501" y="7700"/>
                    </a:cubicBezTo>
                    <a:cubicBezTo>
                      <a:pt x="2660" y="7507"/>
                      <a:pt x="2820" y="7313"/>
                      <a:pt x="2926" y="7168"/>
                    </a:cubicBezTo>
                    <a:cubicBezTo>
                      <a:pt x="2873" y="7071"/>
                      <a:pt x="2873" y="6974"/>
                      <a:pt x="2820" y="6877"/>
                    </a:cubicBezTo>
                    <a:lnTo>
                      <a:pt x="2820" y="6877"/>
                    </a:lnTo>
                    <a:cubicBezTo>
                      <a:pt x="2767" y="6635"/>
                      <a:pt x="2713" y="6393"/>
                      <a:pt x="2767" y="6102"/>
                    </a:cubicBezTo>
                    <a:cubicBezTo>
                      <a:pt x="2767" y="5957"/>
                      <a:pt x="2820" y="5763"/>
                      <a:pt x="2873" y="5618"/>
                    </a:cubicBezTo>
                    <a:cubicBezTo>
                      <a:pt x="2873" y="5570"/>
                      <a:pt x="2873" y="5521"/>
                      <a:pt x="2926" y="5473"/>
                    </a:cubicBezTo>
                    <a:cubicBezTo>
                      <a:pt x="2979" y="5376"/>
                      <a:pt x="2979" y="5279"/>
                      <a:pt x="3033" y="5134"/>
                    </a:cubicBezTo>
                    <a:cubicBezTo>
                      <a:pt x="3139" y="4795"/>
                      <a:pt x="3245" y="4504"/>
                      <a:pt x="3405" y="4213"/>
                    </a:cubicBezTo>
                    <a:cubicBezTo>
                      <a:pt x="3511" y="4020"/>
                      <a:pt x="3618" y="3778"/>
                      <a:pt x="3777" y="3584"/>
                    </a:cubicBezTo>
                    <a:cubicBezTo>
                      <a:pt x="3990" y="3293"/>
                      <a:pt x="4203" y="3003"/>
                      <a:pt x="4469" y="2712"/>
                    </a:cubicBezTo>
                    <a:cubicBezTo>
                      <a:pt x="4575" y="2567"/>
                      <a:pt x="4735" y="2470"/>
                      <a:pt x="4841" y="2325"/>
                    </a:cubicBezTo>
                    <a:cubicBezTo>
                      <a:pt x="4895" y="2276"/>
                      <a:pt x="4948" y="2228"/>
                      <a:pt x="5054" y="2131"/>
                    </a:cubicBezTo>
                    <a:cubicBezTo>
                      <a:pt x="5373" y="1840"/>
                      <a:pt x="5693" y="1598"/>
                      <a:pt x="6065" y="1404"/>
                    </a:cubicBezTo>
                    <a:cubicBezTo>
                      <a:pt x="6225" y="1308"/>
                      <a:pt x="6384" y="1211"/>
                      <a:pt x="6544" y="1114"/>
                    </a:cubicBezTo>
                    <a:cubicBezTo>
                      <a:pt x="6810" y="969"/>
                      <a:pt x="7023" y="872"/>
                      <a:pt x="7289" y="775"/>
                    </a:cubicBezTo>
                    <a:cubicBezTo>
                      <a:pt x="7714" y="581"/>
                      <a:pt x="8193" y="436"/>
                      <a:pt x="8619" y="339"/>
                    </a:cubicBezTo>
                    <a:cubicBezTo>
                      <a:pt x="8832" y="291"/>
                      <a:pt x="9098" y="242"/>
                      <a:pt x="9310" y="194"/>
                    </a:cubicBezTo>
                    <a:cubicBezTo>
                      <a:pt x="9736" y="97"/>
                      <a:pt x="10162" y="48"/>
                      <a:pt x="10640" y="48"/>
                    </a:cubicBezTo>
                    <a:cubicBezTo>
                      <a:pt x="10906" y="48"/>
                      <a:pt x="11226" y="0"/>
                      <a:pt x="11545" y="0"/>
                    </a:cubicBezTo>
                    <a:cubicBezTo>
                      <a:pt x="11758" y="0"/>
                      <a:pt x="11970" y="0"/>
                      <a:pt x="12183" y="0"/>
                    </a:cubicBezTo>
                    <a:cubicBezTo>
                      <a:pt x="12290" y="0"/>
                      <a:pt x="12343" y="0"/>
                      <a:pt x="12449" y="0"/>
                    </a:cubicBezTo>
                    <a:cubicBezTo>
                      <a:pt x="12609" y="0"/>
                      <a:pt x="12822" y="48"/>
                      <a:pt x="12981" y="48"/>
                    </a:cubicBezTo>
                    <a:cubicBezTo>
                      <a:pt x="13301" y="97"/>
                      <a:pt x="13620" y="97"/>
                      <a:pt x="13939" y="145"/>
                    </a:cubicBezTo>
                    <a:cubicBezTo>
                      <a:pt x="14045" y="145"/>
                      <a:pt x="14152" y="194"/>
                      <a:pt x="14258" y="194"/>
                    </a:cubicBezTo>
                    <a:cubicBezTo>
                      <a:pt x="14365" y="194"/>
                      <a:pt x="14471" y="242"/>
                      <a:pt x="14577" y="242"/>
                    </a:cubicBezTo>
                    <a:cubicBezTo>
                      <a:pt x="15109" y="339"/>
                      <a:pt x="15641" y="484"/>
                      <a:pt x="16120" y="678"/>
                    </a:cubicBezTo>
                    <a:cubicBezTo>
                      <a:pt x="16386" y="775"/>
                      <a:pt x="16652" y="872"/>
                      <a:pt x="16918" y="1017"/>
                    </a:cubicBezTo>
                    <a:cubicBezTo>
                      <a:pt x="17078" y="1065"/>
                      <a:pt x="17237" y="1162"/>
                      <a:pt x="17397" y="1259"/>
                    </a:cubicBezTo>
                    <a:lnTo>
                      <a:pt x="17503" y="1308"/>
                    </a:lnTo>
                    <a:cubicBezTo>
                      <a:pt x="17876" y="1501"/>
                      <a:pt x="18248" y="1743"/>
                      <a:pt x="18621" y="1986"/>
                    </a:cubicBezTo>
                    <a:lnTo>
                      <a:pt x="18780" y="2083"/>
                    </a:lnTo>
                    <a:cubicBezTo>
                      <a:pt x="18834" y="2131"/>
                      <a:pt x="18940" y="2179"/>
                      <a:pt x="18993" y="2276"/>
                    </a:cubicBezTo>
                    <a:cubicBezTo>
                      <a:pt x="19366" y="2567"/>
                      <a:pt x="19632" y="2857"/>
                      <a:pt x="19951" y="3196"/>
                    </a:cubicBezTo>
                    <a:cubicBezTo>
                      <a:pt x="20110" y="3390"/>
                      <a:pt x="20217" y="3535"/>
                      <a:pt x="20376" y="3729"/>
                    </a:cubicBezTo>
                    <a:cubicBezTo>
                      <a:pt x="20376" y="3778"/>
                      <a:pt x="20430" y="3778"/>
                      <a:pt x="20430" y="3826"/>
                    </a:cubicBezTo>
                    <a:cubicBezTo>
                      <a:pt x="20483" y="3874"/>
                      <a:pt x="20483" y="3923"/>
                      <a:pt x="20536" y="3971"/>
                    </a:cubicBezTo>
                    <a:cubicBezTo>
                      <a:pt x="20749" y="4262"/>
                      <a:pt x="20908" y="4601"/>
                      <a:pt x="21015" y="4892"/>
                    </a:cubicBezTo>
                    <a:cubicBezTo>
                      <a:pt x="21174" y="5231"/>
                      <a:pt x="21281" y="5570"/>
                      <a:pt x="21387" y="5957"/>
                    </a:cubicBezTo>
                    <a:cubicBezTo>
                      <a:pt x="21387" y="6054"/>
                      <a:pt x="21440" y="6151"/>
                      <a:pt x="21440" y="6248"/>
                    </a:cubicBezTo>
                    <a:cubicBezTo>
                      <a:pt x="21547" y="6683"/>
                      <a:pt x="21547" y="7119"/>
                      <a:pt x="21600" y="7555"/>
                    </a:cubicBezTo>
                    <a:cubicBezTo>
                      <a:pt x="21600" y="7701"/>
                      <a:pt x="21600" y="7894"/>
                      <a:pt x="21600" y="8040"/>
                    </a:cubicBezTo>
                    <a:cubicBezTo>
                      <a:pt x="21600" y="8185"/>
                      <a:pt x="21600" y="8282"/>
                      <a:pt x="21600" y="8427"/>
                    </a:cubicBezTo>
                    <a:cubicBezTo>
                      <a:pt x="21547" y="8911"/>
                      <a:pt x="21494" y="9396"/>
                      <a:pt x="21334" y="9880"/>
                    </a:cubicBezTo>
                    <a:cubicBezTo>
                      <a:pt x="21334" y="9977"/>
                      <a:pt x="21281" y="10025"/>
                      <a:pt x="21281" y="10122"/>
                    </a:cubicBezTo>
                    <a:cubicBezTo>
                      <a:pt x="21174" y="10461"/>
                      <a:pt x="21068" y="10800"/>
                      <a:pt x="20908" y="11188"/>
                    </a:cubicBezTo>
                    <a:cubicBezTo>
                      <a:pt x="20908" y="11236"/>
                      <a:pt x="20855" y="11284"/>
                      <a:pt x="20855" y="11381"/>
                    </a:cubicBezTo>
                    <a:cubicBezTo>
                      <a:pt x="20802" y="11478"/>
                      <a:pt x="20749" y="11575"/>
                      <a:pt x="20749" y="11672"/>
                    </a:cubicBezTo>
                    <a:cubicBezTo>
                      <a:pt x="20696" y="11817"/>
                      <a:pt x="20589" y="12011"/>
                      <a:pt x="20483" y="12156"/>
                    </a:cubicBezTo>
                    <a:cubicBezTo>
                      <a:pt x="20270" y="12495"/>
                      <a:pt x="20057" y="12786"/>
                      <a:pt x="19791" y="13125"/>
                    </a:cubicBezTo>
                    <a:lnTo>
                      <a:pt x="19578" y="13415"/>
                    </a:lnTo>
                    <a:cubicBezTo>
                      <a:pt x="19525" y="13512"/>
                      <a:pt x="19472" y="13561"/>
                      <a:pt x="19419" y="13657"/>
                    </a:cubicBezTo>
                    <a:lnTo>
                      <a:pt x="19366" y="13706"/>
                    </a:lnTo>
                    <a:cubicBezTo>
                      <a:pt x="19206" y="13948"/>
                      <a:pt x="19046" y="14142"/>
                      <a:pt x="18940" y="14336"/>
                    </a:cubicBezTo>
                    <a:cubicBezTo>
                      <a:pt x="18780" y="14626"/>
                      <a:pt x="18621" y="14917"/>
                      <a:pt x="18567" y="15207"/>
                    </a:cubicBezTo>
                    <a:cubicBezTo>
                      <a:pt x="18567" y="15256"/>
                      <a:pt x="18514" y="15353"/>
                      <a:pt x="18514" y="15449"/>
                    </a:cubicBezTo>
                    <a:cubicBezTo>
                      <a:pt x="18514" y="15595"/>
                      <a:pt x="18514" y="15788"/>
                      <a:pt x="18514" y="15982"/>
                    </a:cubicBezTo>
                    <a:lnTo>
                      <a:pt x="18514" y="16031"/>
                    </a:lnTo>
                    <a:cubicBezTo>
                      <a:pt x="18514" y="16224"/>
                      <a:pt x="18514" y="16466"/>
                      <a:pt x="18567" y="16709"/>
                    </a:cubicBezTo>
                    <a:cubicBezTo>
                      <a:pt x="18567" y="16805"/>
                      <a:pt x="18567" y="16854"/>
                      <a:pt x="18567" y="16951"/>
                    </a:cubicBezTo>
                    <a:cubicBezTo>
                      <a:pt x="18621" y="17387"/>
                      <a:pt x="18674" y="17919"/>
                      <a:pt x="18780" y="18501"/>
                    </a:cubicBezTo>
                    <a:cubicBezTo>
                      <a:pt x="18833" y="18646"/>
                      <a:pt x="18833" y="18840"/>
                      <a:pt x="18887" y="18985"/>
                    </a:cubicBezTo>
                    <a:cubicBezTo>
                      <a:pt x="18940" y="19372"/>
                      <a:pt x="19046" y="19760"/>
                      <a:pt x="19099" y="20147"/>
                    </a:cubicBezTo>
                    <a:lnTo>
                      <a:pt x="19153" y="20341"/>
                    </a:lnTo>
                    <a:cubicBezTo>
                      <a:pt x="19206" y="20486"/>
                      <a:pt x="19206" y="20680"/>
                      <a:pt x="19259" y="20825"/>
                    </a:cubicBezTo>
                    <a:cubicBezTo>
                      <a:pt x="19312" y="20971"/>
                      <a:pt x="19312" y="21116"/>
                      <a:pt x="19366" y="21261"/>
                    </a:cubicBezTo>
                    <a:lnTo>
                      <a:pt x="19366" y="21600"/>
                    </a:lnTo>
                    <a:close/>
                    <a:moveTo>
                      <a:pt x="7927" y="21213"/>
                    </a:moveTo>
                    <a:lnTo>
                      <a:pt x="18833" y="21213"/>
                    </a:lnTo>
                    <a:cubicBezTo>
                      <a:pt x="18833" y="21164"/>
                      <a:pt x="18780" y="21067"/>
                      <a:pt x="18780" y="21019"/>
                    </a:cubicBezTo>
                    <a:cubicBezTo>
                      <a:pt x="18727" y="20874"/>
                      <a:pt x="18727" y="20728"/>
                      <a:pt x="18674" y="20535"/>
                    </a:cubicBezTo>
                    <a:lnTo>
                      <a:pt x="18621" y="20341"/>
                    </a:lnTo>
                    <a:cubicBezTo>
                      <a:pt x="18514" y="19953"/>
                      <a:pt x="18461" y="19566"/>
                      <a:pt x="18408" y="19130"/>
                    </a:cubicBezTo>
                    <a:cubicBezTo>
                      <a:pt x="18355" y="18936"/>
                      <a:pt x="18355" y="18791"/>
                      <a:pt x="18301" y="18597"/>
                    </a:cubicBezTo>
                    <a:cubicBezTo>
                      <a:pt x="18195" y="18016"/>
                      <a:pt x="18142" y="17483"/>
                      <a:pt x="18089" y="17047"/>
                    </a:cubicBezTo>
                    <a:cubicBezTo>
                      <a:pt x="18089" y="16951"/>
                      <a:pt x="18089" y="16902"/>
                      <a:pt x="18089" y="16805"/>
                    </a:cubicBezTo>
                    <a:cubicBezTo>
                      <a:pt x="18089" y="16563"/>
                      <a:pt x="18035" y="16321"/>
                      <a:pt x="18035" y="16127"/>
                    </a:cubicBezTo>
                    <a:lnTo>
                      <a:pt x="18035" y="16079"/>
                    </a:lnTo>
                    <a:cubicBezTo>
                      <a:pt x="18035" y="15837"/>
                      <a:pt x="18035" y="15643"/>
                      <a:pt x="18035" y="15498"/>
                    </a:cubicBezTo>
                    <a:cubicBezTo>
                      <a:pt x="18035" y="15352"/>
                      <a:pt x="18089" y="15256"/>
                      <a:pt x="18089" y="15207"/>
                    </a:cubicBezTo>
                    <a:cubicBezTo>
                      <a:pt x="18195" y="14917"/>
                      <a:pt x="18301" y="14578"/>
                      <a:pt x="18514" y="14239"/>
                    </a:cubicBezTo>
                    <a:cubicBezTo>
                      <a:pt x="18621" y="14045"/>
                      <a:pt x="18780" y="13803"/>
                      <a:pt x="18940" y="13560"/>
                    </a:cubicBezTo>
                    <a:lnTo>
                      <a:pt x="18993" y="13512"/>
                    </a:lnTo>
                    <a:cubicBezTo>
                      <a:pt x="19046" y="13415"/>
                      <a:pt x="19099" y="13367"/>
                      <a:pt x="19153" y="13270"/>
                    </a:cubicBezTo>
                    <a:lnTo>
                      <a:pt x="19365" y="12979"/>
                    </a:lnTo>
                    <a:cubicBezTo>
                      <a:pt x="19631" y="12640"/>
                      <a:pt x="19844" y="12350"/>
                      <a:pt x="20057" y="12059"/>
                    </a:cubicBezTo>
                    <a:cubicBezTo>
                      <a:pt x="20164" y="11914"/>
                      <a:pt x="20217" y="11769"/>
                      <a:pt x="20270" y="11623"/>
                    </a:cubicBezTo>
                    <a:cubicBezTo>
                      <a:pt x="20323" y="11526"/>
                      <a:pt x="20376" y="11430"/>
                      <a:pt x="20376" y="11333"/>
                    </a:cubicBezTo>
                    <a:cubicBezTo>
                      <a:pt x="20376" y="11284"/>
                      <a:pt x="20430" y="11236"/>
                      <a:pt x="20430" y="11139"/>
                    </a:cubicBezTo>
                    <a:cubicBezTo>
                      <a:pt x="20536" y="10800"/>
                      <a:pt x="20696" y="10461"/>
                      <a:pt x="20749" y="10122"/>
                    </a:cubicBezTo>
                    <a:cubicBezTo>
                      <a:pt x="20749" y="10025"/>
                      <a:pt x="20802" y="9977"/>
                      <a:pt x="20802" y="9880"/>
                    </a:cubicBezTo>
                    <a:cubicBezTo>
                      <a:pt x="20908" y="9395"/>
                      <a:pt x="21015" y="8911"/>
                      <a:pt x="21015" y="8475"/>
                    </a:cubicBezTo>
                    <a:cubicBezTo>
                      <a:pt x="21015" y="8378"/>
                      <a:pt x="21015" y="8233"/>
                      <a:pt x="21015" y="8136"/>
                    </a:cubicBezTo>
                    <a:cubicBezTo>
                      <a:pt x="21015" y="7991"/>
                      <a:pt x="21015" y="7846"/>
                      <a:pt x="21015" y="7700"/>
                    </a:cubicBezTo>
                    <a:lnTo>
                      <a:pt x="21015" y="7700"/>
                    </a:lnTo>
                    <a:cubicBezTo>
                      <a:pt x="21015" y="7264"/>
                      <a:pt x="20962" y="6877"/>
                      <a:pt x="20855" y="6490"/>
                    </a:cubicBezTo>
                    <a:cubicBezTo>
                      <a:pt x="20855" y="6393"/>
                      <a:pt x="20802" y="6296"/>
                      <a:pt x="20802" y="6199"/>
                    </a:cubicBezTo>
                    <a:cubicBezTo>
                      <a:pt x="20696" y="5860"/>
                      <a:pt x="20589" y="5521"/>
                      <a:pt x="20483" y="5182"/>
                    </a:cubicBezTo>
                    <a:cubicBezTo>
                      <a:pt x="20376" y="4891"/>
                      <a:pt x="20217" y="4601"/>
                      <a:pt x="20004" y="4310"/>
                    </a:cubicBezTo>
                    <a:cubicBezTo>
                      <a:pt x="20004" y="4262"/>
                      <a:pt x="19951" y="4213"/>
                      <a:pt x="19951" y="4213"/>
                    </a:cubicBezTo>
                    <a:cubicBezTo>
                      <a:pt x="19951" y="4165"/>
                      <a:pt x="19897" y="4165"/>
                      <a:pt x="19897" y="4116"/>
                    </a:cubicBezTo>
                    <a:cubicBezTo>
                      <a:pt x="19791" y="3923"/>
                      <a:pt x="19631" y="3777"/>
                      <a:pt x="19525" y="3584"/>
                    </a:cubicBezTo>
                    <a:cubicBezTo>
                      <a:pt x="19259" y="3293"/>
                      <a:pt x="18940" y="2954"/>
                      <a:pt x="18621" y="2712"/>
                    </a:cubicBezTo>
                    <a:cubicBezTo>
                      <a:pt x="18567" y="2664"/>
                      <a:pt x="18461" y="2615"/>
                      <a:pt x="18408" y="2567"/>
                    </a:cubicBezTo>
                    <a:lnTo>
                      <a:pt x="18248" y="2470"/>
                    </a:lnTo>
                    <a:cubicBezTo>
                      <a:pt x="17929" y="2228"/>
                      <a:pt x="17557" y="2034"/>
                      <a:pt x="17184" y="1840"/>
                    </a:cubicBezTo>
                    <a:lnTo>
                      <a:pt x="17078" y="1792"/>
                    </a:lnTo>
                    <a:cubicBezTo>
                      <a:pt x="16918" y="1695"/>
                      <a:pt x="16759" y="1647"/>
                      <a:pt x="16652" y="1598"/>
                    </a:cubicBezTo>
                    <a:cubicBezTo>
                      <a:pt x="16386" y="1501"/>
                      <a:pt x="16173" y="1404"/>
                      <a:pt x="15907" y="1308"/>
                    </a:cubicBezTo>
                    <a:cubicBezTo>
                      <a:pt x="15429" y="1162"/>
                      <a:pt x="14950" y="1017"/>
                      <a:pt x="14471" y="920"/>
                    </a:cubicBezTo>
                    <a:cubicBezTo>
                      <a:pt x="14364" y="920"/>
                      <a:pt x="14258" y="872"/>
                      <a:pt x="14205" y="872"/>
                    </a:cubicBezTo>
                    <a:cubicBezTo>
                      <a:pt x="14098" y="872"/>
                      <a:pt x="13992" y="823"/>
                      <a:pt x="13886" y="823"/>
                    </a:cubicBezTo>
                    <a:cubicBezTo>
                      <a:pt x="13566" y="775"/>
                      <a:pt x="13300" y="726"/>
                      <a:pt x="12981" y="726"/>
                    </a:cubicBezTo>
                    <a:cubicBezTo>
                      <a:pt x="12822" y="726"/>
                      <a:pt x="12662" y="678"/>
                      <a:pt x="12449" y="678"/>
                    </a:cubicBezTo>
                    <a:cubicBezTo>
                      <a:pt x="12343" y="678"/>
                      <a:pt x="12290" y="678"/>
                      <a:pt x="12183" y="678"/>
                    </a:cubicBezTo>
                    <a:cubicBezTo>
                      <a:pt x="11970" y="678"/>
                      <a:pt x="11758" y="678"/>
                      <a:pt x="11545" y="678"/>
                    </a:cubicBezTo>
                    <a:cubicBezTo>
                      <a:pt x="11279" y="678"/>
                      <a:pt x="10960" y="678"/>
                      <a:pt x="10694" y="726"/>
                    </a:cubicBezTo>
                    <a:cubicBezTo>
                      <a:pt x="10268" y="775"/>
                      <a:pt x="9842" y="823"/>
                      <a:pt x="9417" y="872"/>
                    </a:cubicBezTo>
                    <a:cubicBezTo>
                      <a:pt x="9204" y="920"/>
                      <a:pt x="8938" y="969"/>
                      <a:pt x="8725" y="1017"/>
                    </a:cubicBezTo>
                    <a:cubicBezTo>
                      <a:pt x="8299" y="1114"/>
                      <a:pt x="7821" y="1259"/>
                      <a:pt x="7448" y="1404"/>
                    </a:cubicBezTo>
                    <a:cubicBezTo>
                      <a:pt x="7182" y="1501"/>
                      <a:pt x="6969" y="1598"/>
                      <a:pt x="6757" y="1743"/>
                    </a:cubicBezTo>
                    <a:cubicBezTo>
                      <a:pt x="6597" y="1840"/>
                      <a:pt x="6437" y="1937"/>
                      <a:pt x="6278" y="2034"/>
                    </a:cubicBezTo>
                    <a:cubicBezTo>
                      <a:pt x="5959" y="2228"/>
                      <a:pt x="5586" y="2470"/>
                      <a:pt x="5320" y="2712"/>
                    </a:cubicBezTo>
                    <a:cubicBezTo>
                      <a:pt x="5267" y="2760"/>
                      <a:pt x="5214" y="2809"/>
                      <a:pt x="5161" y="2857"/>
                    </a:cubicBezTo>
                    <a:cubicBezTo>
                      <a:pt x="5054" y="2954"/>
                      <a:pt x="4895" y="3099"/>
                      <a:pt x="4788" y="3196"/>
                    </a:cubicBezTo>
                    <a:cubicBezTo>
                      <a:pt x="4522" y="3438"/>
                      <a:pt x="4309" y="3729"/>
                      <a:pt x="4150" y="4020"/>
                    </a:cubicBezTo>
                    <a:cubicBezTo>
                      <a:pt x="4043" y="4213"/>
                      <a:pt x="3884" y="4407"/>
                      <a:pt x="3830" y="4601"/>
                    </a:cubicBezTo>
                    <a:cubicBezTo>
                      <a:pt x="3671" y="4891"/>
                      <a:pt x="3564" y="5182"/>
                      <a:pt x="3458" y="5473"/>
                    </a:cubicBezTo>
                    <a:cubicBezTo>
                      <a:pt x="3405" y="5569"/>
                      <a:pt x="3405" y="5666"/>
                      <a:pt x="3352" y="5763"/>
                    </a:cubicBezTo>
                    <a:cubicBezTo>
                      <a:pt x="3352" y="5812"/>
                      <a:pt x="3352" y="5860"/>
                      <a:pt x="3298" y="5860"/>
                    </a:cubicBezTo>
                    <a:cubicBezTo>
                      <a:pt x="3245" y="6005"/>
                      <a:pt x="3245" y="6199"/>
                      <a:pt x="3192" y="6344"/>
                    </a:cubicBezTo>
                    <a:cubicBezTo>
                      <a:pt x="3139" y="6538"/>
                      <a:pt x="3192" y="6780"/>
                      <a:pt x="3245" y="6974"/>
                    </a:cubicBezTo>
                    <a:cubicBezTo>
                      <a:pt x="3298" y="7071"/>
                      <a:pt x="3298" y="7216"/>
                      <a:pt x="3352" y="7313"/>
                    </a:cubicBezTo>
                    <a:lnTo>
                      <a:pt x="3405" y="7410"/>
                    </a:lnTo>
                    <a:lnTo>
                      <a:pt x="3352" y="7507"/>
                    </a:lnTo>
                    <a:cubicBezTo>
                      <a:pt x="3245" y="7700"/>
                      <a:pt x="3086" y="7894"/>
                      <a:pt x="2873" y="8136"/>
                    </a:cubicBezTo>
                    <a:cubicBezTo>
                      <a:pt x="2820" y="8185"/>
                      <a:pt x="2766" y="8233"/>
                      <a:pt x="2713" y="8282"/>
                    </a:cubicBezTo>
                    <a:cubicBezTo>
                      <a:pt x="2500" y="8524"/>
                      <a:pt x="2288" y="8766"/>
                      <a:pt x="2075" y="9008"/>
                    </a:cubicBezTo>
                    <a:lnTo>
                      <a:pt x="1809" y="9299"/>
                    </a:lnTo>
                    <a:cubicBezTo>
                      <a:pt x="1702" y="9444"/>
                      <a:pt x="1596" y="9541"/>
                      <a:pt x="1490" y="9686"/>
                    </a:cubicBezTo>
                    <a:cubicBezTo>
                      <a:pt x="1383" y="9831"/>
                      <a:pt x="1277" y="9928"/>
                      <a:pt x="1170" y="10073"/>
                    </a:cubicBezTo>
                    <a:lnTo>
                      <a:pt x="1117" y="10170"/>
                    </a:lnTo>
                    <a:cubicBezTo>
                      <a:pt x="798" y="10606"/>
                      <a:pt x="585" y="10897"/>
                      <a:pt x="532" y="11091"/>
                    </a:cubicBezTo>
                    <a:cubicBezTo>
                      <a:pt x="532" y="11139"/>
                      <a:pt x="532" y="11139"/>
                      <a:pt x="532" y="11187"/>
                    </a:cubicBezTo>
                    <a:cubicBezTo>
                      <a:pt x="532" y="11187"/>
                      <a:pt x="532" y="11236"/>
                      <a:pt x="532" y="11236"/>
                    </a:cubicBezTo>
                    <a:cubicBezTo>
                      <a:pt x="532" y="11284"/>
                      <a:pt x="532" y="11333"/>
                      <a:pt x="532" y="11333"/>
                    </a:cubicBezTo>
                    <a:cubicBezTo>
                      <a:pt x="585" y="11478"/>
                      <a:pt x="851" y="11623"/>
                      <a:pt x="1064" y="11720"/>
                    </a:cubicBezTo>
                    <a:cubicBezTo>
                      <a:pt x="1117" y="11769"/>
                      <a:pt x="1170" y="11769"/>
                      <a:pt x="1224" y="11817"/>
                    </a:cubicBezTo>
                    <a:lnTo>
                      <a:pt x="1224" y="11817"/>
                    </a:lnTo>
                    <a:cubicBezTo>
                      <a:pt x="1277" y="11817"/>
                      <a:pt x="1383" y="11865"/>
                      <a:pt x="1490" y="11865"/>
                    </a:cubicBezTo>
                    <a:cubicBezTo>
                      <a:pt x="1543" y="11865"/>
                      <a:pt x="1543" y="11865"/>
                      <a:pt x="1596" y="11865"/>
                    </a:cubicBezTo>
                    <a:cubicBezTo>
                      <a:pt x="1756" y="11865"/>
                      <a:pt x="1915" y="11914"/>
                      <a:pt x="2022" y="12011"/>
                    </a:cubicBezTo>
                    <a:cubicBezTo>
                      <a:pt x="2075" y="12059"/>
                      <a:pt x="2075" y="12059"/>
                      <a:pt x="2128" y="12108"/>
                    </a:cubicBezTo>
                    <a:cubicBezTo>
                      <a:pt x="2181" y="12156"/>
                      <a:pt x="2181" y="12204"/>
                      <a:pt x="2234" y="12253"/>
                    </a:cubicBezTo>
                    <a:cubicBezTo>
                      <a:pt x="2288" y="12398"/>
                      <a:pt x="2234" y="12592"/>
                      <a:pt x="2128" y="12737"/>
                    </a:cubicBezTo>
                    <a:cubicBezTo>
                      <a:pt x="2128" y="12786"/>
                      <a:pt x="2075" y="12834"/>
                      <a:pt x="2075" y="12882"/>
                    </a:cubicBezTo>
                    <a:cubicBezTo>
                      <a:pt x="2075" y="13125"/>
                      <a:pt x="1915" y="13270"/>
                      <a:pt x="1809" y="13367"/>
                    </a:cubicBezTo>
                    <a:cubicBezTo>
                      <a:pt x="1809" y="13367"/>
                      <a:pt x="1756" y="13415"/>
                      <a:pt x="1756" y="13415"/>
                    </a:cubicBezTo>
                    <a:cubicBezTo>
                      <a:pt x="1702" y="13512"/>
                      <a:pt x="1649" y="13560"/>
                      <a:pt x="1649" y="13609"/>
                    </a:cubicBezTo>
                    <a:cubicBezTo>
                      <a:pt x="1649" y="13657"/>
                      <a:pt x="1702" y="13706"/>
                      <a:pt x="1756" y="13803"/>
                    </a:cubicBezTo>
                    <a:cubicBezTo>
                      <a:pt x="1809" y="13851"/>
                      <a:pt x="1862" y="13900"/>
                      <a:pt x="1915" y="13948"/>
                    </a:cubicBezTo>
                    <a:cubicBezTo>
                      <a:pt x="1968" y="13996"/>
                      <a:pt x="2022" y="13996"/>
                      <a:pt x="2075" y="14045"/>
                    </a:cubicBezTo>
                    <a:cubicBezTo>
                      <a:pt x="2128" y="14093"/>
                      <a:pt x="2181" y="14190"/>
                      <a:pt x="2181" y="14239"/>
                    </a:cubicBezTo>
                    <a:cubicBezTo>
                      <a:pt x="2181" y="14384"/>
                      <a:pt x="2075" y="14481"/>
                      <a:pt x="1968" y="14578"/>
                    </a:cubicBezTo>
                    <a:lnTo>
                      <a:pt x="1862" y="14674"/>
                    </a:lnTo>
                    <a:cubicBezTo>
                      <a:pt x="1756" y="14771"/>
                      <a:pt x="1756" y="14820"/>
                      <a:pt x="1756" y="14820"/>
                    </a:cubicBezTo>
                    <a:cubicBezTo>
                      <a:pt x="1809" y="14868"/>
                      <a:pt x="1809" y="14868"/>
                      <a:pt x="1862" y="14917"/>
                    </a:cubicBezTo>
                    <a:cubicBezTo>
                      <a:pt x="1915" y="14965"/>
                      <a:pt x="1968" y="15013"/>
                      <a:pt x="2022" y="15062"/>
                    </a:cubicBezTo>
                    <a:cubicBezTo>
                      <a:pt x="2234" y="15304"/>
                      <a:pt x="2500" y="15643"/>
                      <a:pt x="2341" y="16030"/>
                    </a:cubicBezTo>
                    <a:cubicBezTo>
                      <a:pt x="2288" y="16176"/>
                      <a:pt x="2234" y="16321"/>
                      <a:pt x="2181" y="16466"/>
                    </a:cubicBezTo>
                    <a:cubicBezTo>
                      <a:pt x="2075" y="16709"/>
                      <a:pt x="1968" y="16951"/>
                      <a:pt x="1968" y="17193"/>
                    </a:cubicBezTo>
                    <a:cubicBezTo>
                      <a:pt x="1968" y="17290"/>
                      <a:pt x="1968" y="17387"/>
                      <a:pt x="1968" y="17435"/>
                    </a:cubicBezTo>
                    <a:cubicBezTo>
                      <a:pt x="1968" y="17483"/>
                      <a:pt x="1968" y="17532"/>
                      <a:pt x="1968" y="17532"/>
                    </a:cubicBezTo>
                    <a:cubicBezTo>
                      <a:pt x="1968" y="17580"/>
                      <a:pt x="2022" y="17629"/>
                      <a:pt x="2022" y="17726"/>
                    </a:cubicBezTo>
                    <a:cubicBezTo>
                      <a:pt x="2075" y="17822"/>
                      <a:pt x="2128" y="17871"/>
                      <a:pt x="2181" y="17968"/>
                    </a:cubicBezTo>
                    <a:cubicBezTo>
                      <a:pt x="2234" y="18065"/>
                      <a:pt x="2341" y="18113"/>
                      <a:pt x="2394" y="18161"/>
                    </a:cubicBezTo>
                    <a:cubicBezTo>
                      <a:pt x="2500" y="18258"/>
                      <a:pt x="2607" y="18307"/>
                      <a:pt x="2713" y="18355"/>
                    </a:cubicBezTo>
                    <a:cubicBezTo>
                      <a:pt x="2766" y="18404"/>
                      <a:pt x="2820" y="18404"/>
                      <a:pt x="2873" y="18404"/>
                    </a:cubicBezTo>
                    <a:cubicBezTo>
                      <a:pt x="2979" y="18452"/>
                      <a:pt x="3086" y="18452"/>
                      <a:pt x="3192" y="18501"/>
                    </a:cubicBezTo>
                    <a:cubicBezTo>
                      <a:pt x="3245" y="18501"/>
                      <a:pt x="3298" y="18549"/>
                      <a:pt x="3352" y="18549"/>
                    </a:cubicBezTo>
                    <a:cubicBezTo>
                      <a:pt x="3830" y="18549"/>
                      <a:pt x="4309" y="18549"/>
                      <a:pt x="4788" y="18549"/>
                    </a:cubicBezTo>
                    <a:lnTo>
                      <a:pt x="5107" y="18549"/>
                    </a:lnTo>
                    <a:cubicBezTo>
                      <a:pt x="5427" y="18549"/>
                      <a:pt x="5746" y="18549"/>
                      <a:pt x="6118" y="18549"/>
                    </a:cubicBezTo>
                    <a:cubicBezTo>
                      <a:pt x="6331" y="18549"/>
                      <a:pt x="6491" y="18549"/>
                      <a:pt x="6703" y="18549"/>
                    </a:cubicBezTo>
                    <a:lnTo>
                      <a:pt x="6810" y="18549"/>
                    </a:lnTo>
                    <a:lnTo>
                      <a:pt x="6863" y="18597"/>
                    </a:lnTo>
                    <a:cubicBezTo>
                      <a:pt x="6969" y="18694"/>
                      <a:pt x="7129" y="18839"/>
                      <a:pt x="7235" y="19082"/>
                    </a:cubicBezTo>
                    <a:cubicBezTo>
                      <a:pt x="7235" y="19130"/>
                      <a:pt x="7289" y="19130"/>
                      <a:pt x="7289" y="19179"/>
                    </a:cubicBezTo>
                    <a:lnTo>
                      <a:pt x="7289" y="19227"/>
                    </a:lnTo>
                    <a:cubicBezTo>
                      <a:pt x="7342" y="19372"/>
                      <a:pt x="7395" y="19566"/>
                      <a:pt x="7448" y="19760"/>
                    </a:cubicBezTo>
                    <a:cubicBezTo>
                      <a:pt x="7501" y="19857"/>
                      <a:pt x="7501" y="20002"/>
                      <a:pt x="7555" y="20147"/>
                    </a:cubicBezTo>
                    <a:cubicBezTo>
                      <a:pt x="7821" y="20438"/>
                      <a:pt x="7874" y="20777"/>
                      <a:pt x="7927" y="21213"/>
                    </a:cubicBezTo>
                    <a:lnTo>
                      <a:pt x="7927" y="21213"/>
                    </a:lnTo>
                    <a:close/>
                    <a:moveTo>
                      <a:pt x="1915" y="14287"/>
                    </a:moveTo>
                    <a:cubicBezTo>
                      <a:pt x="1915" y="14287"/>
                      <a:pt x="1915" y="14287"/>
                      <a:pt x="1915" y="14287"/>
                    </a:cubicBezTo>
                    <a:cubicBezTo>
                      <a:pt x="1915" y="14287"/>
                      <a:pt x="1915" y="14287"/>
                      <a:pt x="1915" y="14287"/>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grpSp>
        <p:sp>
          <p:nvSpPr>
            <p:cNvPr id="33" name="TextBox 32">
              <a:extLst>
                <a:ext uri="{FF2B5EF4-FFF2-40B4-BE49-F238E27FC236}">
                  <a16:creationId xmlns:a16="http://schemas.microsoft.com/office/drawing/2014/main" id="{72A50D5A-012F-0182-30C9-D32F6B43D07E}"/>
                </a:ext>
              </a:extLst>
            </p:cNvPr>
            <p:cNvSpPr txBox="1"/>
            <p:nvPr/>
          </p:nvSpPr>
          <p:spPr>
            <a:xfrm>
              <a:off x="9908996" y="2306401"/>
              <a:ext cx="981359" cy="523220"/>
            </a:xfrm>
            <a:prstGeom prst="rect">
              <a:avLst/>
            </a:prstGeom>
            <a:noFill/>
          </p:spPr>
          <p:txBody>
            <a:bodyPr wrap="none" rtlCol="0" anchor="ctr">
              <a:spAutoFit/>
            </a:bodyPr>
            <a:lstStyle/>
            <a:p>
              <a:pPr algn="r" rtl="1"/>
              <a:r>
                <a:rPr lang="ar-SA" sz="2800" dirty="0">
                  <a:latin typeface="Hacen Samra" panose="02000000000000000000" pitchFamily="2" charset="-78"/>
                  <a:cs typeface="Hacen Samra" panose="02000000000000000000" pitchFamily="2" charset="-78"/>
                </a:rPr>
                <a:t>المساء</a:t>
              </a:r>
              <a:endParaRPr lang="en-US" sz="2800" dirty="0">
                <a:latin typeface="Hacen Samra" panose="02000000000000000000" pitchFamily="2" charset="-78"/>
                <a:cs typeface="Hacen Samra" panose="02000000000000000000" pitchFamily="2" charset="-78"/>
              </a:endParaRPr>
            </a:p>
          </p:txBody>
        </p:sp>
        <p:sp>
          <p:nvSpPr>
            <p:cNvPr id="35" name="TextBox 34">
              <a:extLst>
                <a:ext uri="{FF2B5EF4-FFF2-40B4-BE49-F238E27FC236}">
                  <a16:creationId xmlns:a16="http://schemas.microsoft.com/office/drawing/2014/main" id="{ED70808D-6C14-5B0E-AF3B-9C80161E1B6A}"/>
                </a:ext>
              </a:extLst>
            </p:cNvPr>
            <p:cNvSpPr txBox="1"/>
            <p:nvPr/>
          </p:nvSpPr>
          <p:spPr>
            <a:xfrm>
              <a:off x="9465232" y="4144483"/>
              <a:ext cx="1868886" cy="907941"/>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70AD47"/>
                  </a:solidFill>
                  <a:latin typeface="Al Qabas Bold" panose="00000800000000000000" pitchFamily="2" charset="-78"/>
                  <a:cs typeface="Al Qabas Bold" panose="00000800000000000000" pitchFamily="2" charset="-78"/>
                </a:rPr>
                <a:t>965</a:t>
              </a:r>
              <a:r>
                <a:rPr lang="ar-EG" sz="2400" dirty="0">
                  <a:solidFill>
                    <a:srgbClr val="70AD47"/>
                  </a:solidFill>
                  <a:latin typeface="Hacen Samra" panose="02000000000000000000" pitchFamily="2" charset="-78"/>
                  <a:cs typeface="Hacen Samra" panose="02000000000000000000" pitchFamily="2" charset="-78"/>
                </a:rPr>
                <a:t> من الطلاب </a:t>
              </a:r>
            </a:p>
            <a:p>
              <a:pPr algn="ctr" rtl="1">
                <a:spcBef>
                  <a:spcPts val="300"/>
                </a:spcBef>
                <a:spcAft>
                  <a:spcPts val="300"/>
                </a:spcAft>
              </a:pPr>
              <a:r>
                <a:rPr lang="ar-EG" sz="2400" dirty="0">
                  <a:solidFill>
                    <a:srgbClr val="70AD47"/>
                  </a:solidFill>
                  <a:latin typeface="Hacen Samra" panose="02000000000000000000" pitchFamily="2" charset="-78"/>
                  <a:cs typeface="Hacen Samra" panose="02000000000000000000" pitchFamily="2" charset="-78"/>
                </a:rPr>
                <a:t>بنسبة </a:t>
              </a:r>
              <a:r>
                <a:rPr lang="ar-SA" sz="2400" dirty="0">
                  <a:solidFill>
                    <a:srgbClr val="70AD47"/>
                  </a:solidFill>
                  <a:latin typeface="Al Qabas Bold" panose="00000800000000000000" pitchFamily="2" charset="-78"/>
                  <a:cs typeface="Al Qabas Bold" panose="00000800000000000000" pitchFamily="2" charset="-78"/>
                </a:rPr>
                <a:t>68.59</a:t>
              </a:r>
              <a:r>
                <a:rPr lang="ar-EG" sz="2400" dirty="0">
                  <a:solidFill>
                    <a:srgbClr val="70AD47"/>
                  </a:solidFill>
                  <a:latin typeface="Hacen Samra" panose="02000000000000000000" pitchFamily="2" charset="-78"/>
                  <a:cs typeface="Hacen Samra" panose="02000000000000000000" pitchFamily="2" charset="-78"/>
                </a:rPr>
                <a:t>  %</a:t>
              </a:r>
            </a:p>
          </p:txBody>
        </p:sp>
        <p:sp>
          <p:nvSpPr>
            <p:cNvPr id="38" name="TextBox 37">
              <a:extLst>
                <a:ext uri="{FF2B5EF4-FFF2-40B4-BE49-F238E27FC236}">
                  <a16:creationId xmlns:a16="http://schemas.microsoft.com/office/drawing/2014/main" id="{3AEAAEFC-4AB2-54D4-6A5E-F60E69D5ED78}"/>
                </a:ext>
              </a:extLst>
            </p:cNvPr>
            <p:cNvSpPr txBox="1"/>
            <p:nvPr/>
          </p:nvSpPr>
          <p:spPr>
            <a:xfrm>
              <a:off x="6600822" y="4144483"/>
              <a:ext cx="1868886" cy="907941"/>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ED7D31"/>
                  </a:solidFill>
                  <a:latin typeface="Al Qabas Bold" panose="00000800000000000000" pitchFamily="2" charset="-78"/>
                  <a:cs typeface="Al Qabas Bold" panose="00000800000000000000" pitchFamily="2" charset="-78"/>
                </a:rPr>
                <a:t>175</a:t>
              </a:r>
              <a:r>
                <a:rPr lang="ar-EG" sz="2400" dirty="0">
                  <a:solidFill>
                    <a:srgbClr val="ED7D31"/>
                  </a:solidFill>
                  <a:latin typeface="Hacen Samra" panose="02000000000000000000" pitchFamily="2" charset="-78"/>
                  <a:cs typeface="Hacen Samra" panose="02000000000000000000" pitchFamily="2" charset="-78"/>
                </a:rPr>
                <a:t> من الطلاب </a:t>
              </a:r>
            </a:p>
            <a:p>
              <a:pPr algn="ctr" rtl="1">
                <a:spcBef>
                  <a:spcPts val="300"/>
                </a:spcBef>
                <a:spcAft>
                  <a:spcPts val="300"/>
                </a:spcAft>
              </a:pPr>
              <a:r>
                <a:rPr lang="ar-EG" sz="2400" dirty="0">
                  <a:solidFill>
                    <a:srgbClr val="ED7D31"/>
                  </a:solidFill>
                  <a:latin typeface="Hacen Samra" panose="02000000000000000000" pitchFamily="2" charset="-78"/>
                  <a:cs typeface="Hacen Samra" panose="02000000000000000000" pitchFamily="2" charset="-78"/>
                </a:rPr>
                <a:t>بنسبة </a:t>
              </a:r>
              <a:r>
                <a:rPr lang="ar-SA" sz="2400" dirty="0">
                  <a:solidFill>
                    <a:srgbClr val="ED7D31"/>
                  </a:solidFill>
                  <a:latin typeface="Al Qabas Bold" panose="00000800000000000000" pitchFamily="2" charset="-78"/>
                  <a:cs typeface="Al Qabas Bold" panose="00000800000000000000" pitchFamily="2" charset="-78"/>
                </a:rPr>
                <a:t>12.44</a:t>
              </a:r>
              <a:r>
                <a:rPr lang="ar-EG" sz="2400" dirty="0">
                  <a:solidFill>
                    <a:srgbClr val="ED7D31"/>
                  </a:solidFill>
                  <a:latin typeface="Hacen Samra" panose="02000000000000000000" pitchFamily="2" charset="-78"/>
                  <a:cs typeface="Hacen Samra" panose="02000000000000000000" pitchFamily="2" charset="-78"/>
                </a:rPr>
                <a:t>  %</a:t>
              </a:r>
            </a:p>
          </p:txBody>
        </p:sp>
        <p:sp>
          <p:nvSpPr>
            <p:cNvPr id="39" name="TextBox 38">
              <a:extLst>
                <a:ext uri="{FF2B5EF4-FFF2-40B4-BE49-F238E27FC236}">
                  <a16:creationId xmlns:a16="http://schemas.microsoft.com/office/drawing/2014/main" id="{F3FCD312-2CED-9D80-3809-C92BA9120C78}"/>
                </a:ext>
              </a:extLst>
            </p:cNvPr>
            <p:cNvSpPr txBox="1"/>
            <p:nvPr/>
          </p:nvSpPr>
          <p:spPr>
            <a:xfrm>
              <a:off x="3860166" y="4144483"/>
              <a:ext cx="1868886" cy="907941"/>
            </a:xfrm>
            <a:prstGeom prst="rect">
              <a:avLst/>
            </a:prstGeom>
            <a:noFill/>
          </p:spPr>
          <p:txBody>
            <a:bodyPr wrap="square" lIns="0" rIns="0" rtlCol="0" anchor="b">
              <a:spAutoFit/>
            </a:bodyPr>
            <a:lstStyle/>
            <a:p>
              <a:pPr algn="ctr" rtl="1">
                <a:spcBef>
                  <a:spcPts val="300"/>
                </a:spcBef>
                <a:spcAft>
                  <a:spcPts val="300"/>
                </a:spcAft>
              </a:pPr>
              <a:r>
                <a:rPr lang="ar-SA" sz="2400" dirty="0">
                  <a:solidFill>
                    <a:srgbClr val="FFC000"/>
                  </a:solidFill>
                  <a:latin typeface="Al Qabas Bold" panose="00000800000000000000" pitchFamily="2" charset="-78"/>
                  <a:cs typeface="Al Qabas Bold" panose="00000800000000000000" pitchFamily="2" charset="-78"/>
                </a:rPr>
                <a:t>149</a:t>
              </a:r>
              <a:r>
                <a:rPr lang="ar-EG" sz="2400" dirty="0">
                  <a:solidFill>
                    <a:srgbClr val="FFC000"/>
                  </a:solidFill>
                  <a:latin typeface="Hacen Samra" panose="02000000000000000000" pitchFamily="2" charset="-78"/>
                  <a:cs typeface="Hacen Samra" panose="02000000000000000000" pitchFamily="2" charset="-78"/>
                </a:rPr>
                <a:t> من الطلاب </a:t>
              </a:r>
            </a:p>
            <a:p>
              <a:pPr algn="ctr" rtl="1">
                <a:spcBef>
                  <a:spcPts val="300"/>
                </a:spcBef>
                <a:spcAft>
                  <a:spcPts val="300"/>
                </a:spcAft>
              </a:pPr>
              <a:r>
                <a:rPr lang="ar-EG" sz="2400" dirty="0">
                  <a:solidFill>
                    <a:srgbClr val="FFC000"/>
                  </a:solidFill>
                  <a:latin typeface="Hacen Samra" panose="02000000000000000000" pitchFamily="2" charset="-78"/>
                  <a:cs typeface="Hacen Samra" panose="02000000000000000000" pitchFamily="2" charset="-78"/>
                </a:rPr>
                <a:t>بنسبة </a:t>
              </a:r>
              <a:r>
                <a:rPr lang="ar-SA" sz="2400" dirty="0">
                  <a:solidFill>
                    <a:srgbClr val="FFC000"/>
                  </a:solidFill>
                  <a:latin typeface="Al Qabas Bold" panose="00000800000000000000" pitchFamily="2" charset="-78"/>
                  <a:cs typeface="Al Qabas Bold" panose="00000800000000000000" pitchFamily="2" charset="-78"/>
                </a:rPr>
                <a:t>10.59</a:t>
              </a:r>
              <a:r>
                <a:rPr lang="ar-EG" sz="2400" dirty="0">
                  <a:solidFill>
                    <a:srgbClr val="FFC000"/>
                  </a:solidFill>
                  <a:latin typeface="Hacen Samra" panose="02000000000000000000" pitchFamily="2" charset="-78"/>
                  <a:cs typeface="Hacen Samra" panose="02000000000000000000" pitchFamily="2" charset="-78"/>
                </a:rPr>
                <a:t>  %</a:t>
              </a:r>
            </a:p>
          </p:txBody>
        </p:sp>
        <p:sp>
          <p:nvSpPr>
            <p:cNvPr id="40" name="TextBox 39">
              <a:extLst>
                <a:ext uri="{FF2B5EF4-FFF2-40B4-BE49-F238E27FC236}">
                  <a16:creationId xmlns:a16="http://schemas.microsoft.com/office/drawing/2014/main" id="{0A5E2FAC-CB39-4DF3-6AF4-4E642BACEBA8}"/>
                </a:ext>
              </a:extLst>
            </p:cNvPr>
            <p:cNvSpPr txBox="1"/>
            <p:nvPr/>
          </p:nvSpPr>
          <p:spPr>
            <a:xfrm>
              <a:off x="1089276" y="4141839"/>
              <a:ext cx="1868886" cy="907941"/>
            </a:xfrm>
            <a:prstGeom prst="rect">
              <a:avLst/>
            </a:prstGeom>
            <a:noFill/>
          </p:spPr>
          <p:txBody>
            <a:bodyPr wrap="square" lIns="0" rIns="0" rtlCol="0" anchor="b">
              <a:spAutoFit/>
            </a:bodyPr>
            <a:lstStyle/>
            <a:p>
              <a:pPr algn="ctr" rtl="1">
                <a:spcBef>
                  <a:spcPts val="300"/>
                </a:spcBef>
                <a:spcAft>
                  <a:spcPts val="300"/>
                </a:spcAft>
              </a:pPr>
              <a:r>
                <a:rPr lang="ar-SA" sz="2400" dirty="0">
                  <a:solidFill>
                    <a:schemeClr val="bg2">
                      <a:lumMod val="50000"/>
                    </a:schemeClr>
                  </a:solidFill>
                  <a:latin typeface="Al Qabas Bold" panose="00000800000000000000" pitchFamily="2" charset="-78"/>
                  <a:cs typeface="Al Qabas Bold" panose="00000800000000000000" pitchFamily="2" charset="-78"/>
                </a:rPr>
                <a:t>118</a:t>
              </a:r>
              <a:r>
                <a:rPr lang="ar-EG" sz="2400" dirty="0">
                  <a:solidFill>
                    <a:schemeClr val="bg2">
                      <a:lumMod val="50000"/>
                    </a:schemeClr>
                  </a:solidFill>
                  <a:latin typeface="Hacen Samra" panose="02000000000000000000" pitchFamily="2" charset="-78"/>
                  <a:cs typeface="Hacen Samra" panose="02000000000000000000" pitchFamily="2" charset="-78"/>
                </a:rPr>
                <a:t> من الطلاب </a:t>
              </a:r>
            </a:p>
            <a:p>
              <a:pPr algn="ctr" rtl="1">
                <a:spcBef>
                  <a:spcPts val="300"/>
                </a:spcBef>
                <a:spcAft>
                  <a:spcPts val="300"/>
                </a:spcAft>
              </a:pPr>
              <a:r>
                <a:rPr lang="ar-EG" sz="2400" dirty="0">
                  <a:solidFill>
                    <a:schemeClr val="bg2">
                      <a:lumMod val="50000"/>
                    </a:schemeClr>
                  </a:solidFill>
                  <a:latin typeface="Hacen Samra" panose="02000000000000000000" pitchFamily="2" charset="-78"/>
                  <a:cs typeface="Hacen Samra" panose="02000000000000000000" pitchFamily="2" charset="-78"/>
                </a:rPr>
                <a:t>بنسبة </a:t>
              </a:r>
              <a:r>
                <a:rPr lang="ar-SA" sz="2400" dirty="0">
                  <a:solidFill>
                    <a:schemeClr val="bg2">
                      <a:lumMod val="50000"/>
                    </a:schemeClr>
                  </a:solidFill>
                  <a:latin typeface="Al Qabas Bold" panose="00000800000000000000" pitchFamily="2" charset="-78"/>
                  <a:cs typeface="Al Qabas Bold" panose="00000800000000000000" pitchFamily="2" charset="-78"/>
                </a:rPr>
                <a:t>8.39</a:t>
              </a:r>
              <a:r>
                <a:rPr lang="ar-EG" sz="2400" dirty="0">
                  <a:solidFill>
                    <a:schemeClr val="bg2">
                      <a:lumMod val="50000"/>
                    </a:schemeClr>
                  </a:solidFill>
                  <a:latin typeface="Hacen Samra" panose="02000000000000000000" pitchFamily="2" charset="-78"/>
                  <a:cs typeface="Hacen Samra" panose="02000000000000000000" pitchFamily="2" charset="-78"/>
                </a:rPr>
                <a:t>  %</a:t>
              </a:r>
            </a:p>
          </p:txBody>
        </p:sp>
      </p:grpSp>
    </p:spTree>
    <p:extLst>
      <p:ext uri="{BB962C8B-B14F-4D97-AF65-F5344CB8AC3E}">
        <p14:creationId xmlns:p14="http://schemas.microsoft.com/office/powerpoint/2010/main" val="335193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09BD4-9E80-8B7A-E406-84F73B199E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26113A-A6F9-0B57-EF83-68D7F54E5DCC}"/>
              </a:ext>
            </a:extLst>
          </p:cNvPr>
          <p:cNvSpPr txBox="1"/>
          <p:nvPr/>
        </p:nvSpPr>
        <p:spPr>
          <a:xfrm>
            <a:off x="2872509" y="560827"/>
            <a:ext cx="6446982" cy="461665"/>
          </a:xfrm>
          <a:prstGeom prst="rect">
            <a:avLst/>
          </a:prstGeom>
          <a:noFill/>
        </p:spPr>
        <p:txBody>
          <a:bodyPr wrap="square">
            <a:spAutoFit/>
          </a:bodyPr>
          <a:lstStyle/>
          <a:p>
            <a:pPr marR="0" algn="ctr" rtl="1">
              <a:spcBef>
                <a:spcPts val="300"/>
              </a:spcBef>
              <a:spcAft>
                <a:spcPts val="300"/>
              </a:spcAft>
              <a:buNone/>
            </a:pPr>
            <a:r>
              <a:rPr lang="ar-SA" sz="2400" dirty="0">
                <a:solidFill>
                  <a:srgbClr val="595959"/>
                </a:solidFill>
                <a:latin typeface="Hacen Samra" panose="02000000000000000000" pitchFamily="2" charset="-78"/>
                <a:cs typeface="Hacen Samra" panose="02000000000000000000" pitchFamily="2" charset="-78"/>
              </a:rPr>
              <a:t>الدلالات التحليلية لتوقيت اللعب المفضل لدى الطلاب</a:t>
            </a:r>
            <a:endParaRPr lang="en-US" sz="2400" dirty="0">
              <a:solidFill>
                <a:srgbClr val="595959"/>
              </a:solidFill>
              <a:latin typeface="Hacen Samra" panose="02000000000000000000" pitchFamily="2" charset="-78"/>
              <a:cs typeface="Hacen Samra" panose="02000000000000000000" pitchFamily="2" charset="-78"/>
            </a:endParaRPr>
          </a:p>
        </p:txBody>
      </p:sp>
      <p:graphicFrame>
        <p:nvGraphicFramePr>
          <p:cNvPr id="2" name="Table 1">
            <a:extLst>
              <a:ext uri="{FF2B5EF4-FFF2-40B4-BE49-F238E27FC236}">
                <a16:creationId xmlns:a16="http://schemas.microsoft.com/office/drawing/2014/main" id="{FC1B1F38-1680-7A36-1AD3-DF18403734CA}"/>
              </a:ext>
            </a:extLst>
          </p:cNvPr>
          <p:cNvGraphicFramePr>
            <a:graphicFrameLocks noGrp="1"/>
          </p:cNvGraphicFramePr>
          <p:nvPr>
            <p:extLst>
              <p:ext uri="{D42A27DB-BD31-4B8C-83A1-F6EECF244321}">
                <p14:modId xmlns:p14="http://schemas.microsoft.com/office/powerpoint/2010/main" val="4052327997"/>
              </p:ext>
            </p:extLst>
          </p:nvPr>
        </p:nvGraphicFramePr>
        <p:xfrm>
          <a:off x="543790" y="1163781"/>
          <a:ext cx="11104419" cy="5181603"/>
        </p:xfrm>
        <a:graphic>
          <a:graphicData uri="http://schemas.openxmlformats.org/drawingml/2006/table">
            <a:tbl>
              <a:tblPr rtl="1" firstRow="1" firstCol="1" bandRow="1">
                <a:tableStyleId>{5C22544A-7EE6-4342-B048-85BDC9FD1C3A}</a:tableStyleId>
              </a:tblPr>
              <a:tblGrid>
                <a:gridCol w="1894628">
                  <a:extLst>
                    <a:ext uri="{9D8B030D-6E8A-4147-A177-3AD203B41FA5}">
                      <a16:colId xmlns:a16="http://schemas.microsoft.com/office/drawing/2014/main" val="389841911"/>
                    </a:ext>
                  </a:extLst>
                </a:gridCol>
                <a:gridCol w="4398852">
                  <a:extLst>
                    <a:ext uri="{9D8B030D-6E8A-4147-A177-3AD203B41FA5}">
                      <a16:colId xmlns:a16="http://schemas.microsoft.com/office/drawing/2014/main" val="1332324176"/>
                    </a:ext>
                  </a:extLst>
                </a:gridCol>
                <a:gridCol w="4810939">
                  <a:extLst>
                    <a:ext uri="{9D8B030D-6E8A-4147-A177-3AD203B41FA5}">
                      <a16:colId xmlns:a16="http://schemas.microsoft.com/office/drawing/2014/main" val="2450090226"/>
                    </a:ext>
                  </a:extLst>
                </a:gridCol>
              </a:tblGrid>
              <a:tr h="654301">
                <a:tc>
                  <a:txBody>
                    <a:bodyPr/>
                    <a:lstStyle/>
                    <a:p>
                      <a:pPr marL="0" marR="0" algn="ctr" rtl="1">
                        <a:buNone/>
                      </a:pPr>
                      <a:r>
                        <a:rPr lang="ar-SA" sz="2000" dirty="0">
                          <a:effectLst/>
                          <a:latin typeface="29LT Zarid Serif Rg" panose="00000100000000000000" pitchFamily="2" charset="-78"/>
                          <a:cs typeface="29LT Zarid Serif Rg" panose="00000100000000000000" pitchFamily="2" charset="-78"/>
                        </a:rPr>
                        <a:t>التوقيت</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rtl="1">
                        <a:buNone/>
                      </a:pPr>
                      <a:r>
                        <a:rPr lang="ar-SA" sz="2000">
                          <a:effectLst/>
                          <a:latin typeface="29LT Zarid Serif Rg" panose="00000100000000000000" pitchFamily="2" charset="-78"/>
                          <a:cs typeface="29LT Zarid Serif Rg" panose="00000100000000000000" pitchFamily="2" charset="-78"/>
                        </a:rPr>
                        <a:t>الخصائص الرئيسية</a:t>
                      </a:r>
                      <a:endParaRPr lang="en-US" sz="18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rtl="1">
                        <a:buNone/>
                      </a:pPr>
                      <a:r>
                        <a:rPr lang="ar-SA" sz="2000" dirty="0">
                          <a:effectLst/>
                          <a:latin typeface="29LT Zarid Serif Rg" panose="00000100000000000000" pitchFamily="2" charset="-78"/>
                          <a:cs typeface="29LT Zarid Serif Rg" panose="00000100000000000000" pitchFamily="2" charset="-78"/>
                        </a:rPr>
                        <a:t>الارتباطات السلوكية والنفسية</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1500283822"/>
                  </a:ext>
                </a:extLst>
              </a:tr>
              <a:tr h="2519913">
                <a:tc>
                  <a:txBody>
                    <a:bodyPr/>
                    <a:lstStyle/>
                    <a:p>
                      <a:pPr marL="71755" marR="71755" algn="ctr" rtl="1">
                        <a:buNone/>
                      </a:pPr>
                      <a:r>
                        <a:rPr lang="ar-SA" sz="2000" dirty="0">
                          <a:effectLst/>
                          <a:latin typeface="29LT Zarid Serif Rg" panose="00000100000000000000" pitchFamily="2" charset="-78"/>
                          <a:cs typeface="29LT Zarid Serif Rg" panose="00000100000000000000" pitchFamily="2" charset="-78"/>
                        </a:rPr>
                        <a:t>المساء </a:t>
                      </a:r>
                      <a:r>
                        <a:rPr lang="en-US" sz="2000" dirty="0">
                          <a:effectLst/>
                          <a:latin typeface="29LT Zarid Serif Rg" panose="00000100000000000000" pitchFamily="2" charset="-78"/>
                          <a:cs typeface="29LT Zarid Serif Rg" panose="00000100000000000000" pitchFamily="2" charset="-78"/>
                        </a:rPr>
                        <a:t> </a:t>
                      </a:r>
                      <a:r>
                        <a:rPr lang="ar-SA" sz="2000" dirty="0">
                          <a:effectLst/>
                          <a:latin typeface="29LT Zarid Serif Rg" panose="00000100000000000000" pitchFamily="2" charset="-78"/>
                          <a:cs typeface="29LT Zarid Serif Rg" panose="00000100000000000000" pitchFamily="2" charset="-78"/>
                        </a:rPr>
                        <a:t>(68.59%)</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vert="vert" anchor="ctr">
                    <a:solidFill>
                      <a:schemeClr val="accent1">
                        <a:lumMod val="50000"/>
                      </a:schemeClr>
                    </a:solidFill>
                  </a:tcPr>
                </a:tc>
                <a:tc>
                  <a:txBody>
                    <a:bodyPr/>
                    <a:lstStyle/>
                    <a:p>
                      <a:pPr marL="0" marR="0" algn="justLow" rtl="1">
                        <a:lnSpc>
                          <a:spcPct val="150000"/>
                        </a:lnSpc>
                        <a:buNone/>
                      </a:pPr>
                      <a:r>
                        <a:rPr lang="ar-SA" sz="2000" dirty="0">
                          <a:effectLst/>
                          <a:latin typeface="29LT Zarid Serif Rg" panose="00000100000000000000" pitchFamily="2" charset="-78"/>
                          <a:cs typeface="29LT Zarid Serif Rg" panose="00000100000000000000" pitchFamily="2" charset="-78"/>
                        </a:rPr>
                        <a:t>يتزامن مع انتهاء المحاضرات والواجبات، والعودة إلى المنزل، وتوافر أجهزة PlayStation/Xbox. يمثل وقتاً للترفيه وتفريغ الضغوط بعد يوم أكاديمي طويل.</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tc>
                <a:tc>
                  <a:txBody>
                    <a:bodyPr/>
                    <a:lstStyle/>
                    <a:p>
                      <a:pPr marL="0" marR="0" algn="justLow" rtl="1">
                        <a:lnSpc>
                          <a:spcPct val="150000"/>
                        </a:lnSpc>
                        <a:buNone/>
                      </a:pPr>
                      <a:r>
                        <a:rPr lang="ar-SA" sz="2000" dirty="0">
                          <a:effectLst/>
                          <a:latin typeface="29LT Zarid Serif Rg" panose="00000100000000000000" pitchFamily="2" charset="-78"/>
                          <a:cs typeface="29LT Zarid Serif Rg" panose="00000100000000000000" pitchFamily="2" charset="-78"/>
                        </a:rPr>
                        <a:t>يرتبط بمنافسة مباشرة مع وقت المذاكرة الليلية والنوم، مما يخلق دوامة سلبية: تأخر النوم ← إرهاق صباحي ← ضعف التركيز (73.12%) ← تراجع الأداء ← حاجة أكبر للهروب باللعب. كما يفسر جزئياً التعب أثناء المحاضرات (51.15%) وفئة اللعب لأكثر من 5 ساعات (17.55%).</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tc>
                <a:extLst>
                  <a:ext uri="{0D108BD9-81ED-4DB2-BD59-A6C34878D82A}">
                    <a16:rowId xmlns:a16="http://schemas.microsoft.com/office/drawing/2014/main" val="311537362"/>
                  </a:ext>
                </a:extLst>
              </a:tr>
              <a:tr h="2007389">
                <a:tc>
                  <a:txBody>
                    <a:bodyPr/>
                    <a:lstStyle/>
                    <a:p>
                      <a:pPr marL="71755" marR="71755" algn="ctr" rtl="1">
                        <a:buNone/>
                      </a:pPr>
                      <a:r>
                        <a:rPr lang="ar-SA" sz="2000" dirty="0">
                          <a:effectLst/>
                          <a:latin typeface="29LT Zarid Serif Rg" panose="00000100000000000000" pitchFamily="2" charset="-78"/>
                          <a:cs typeface="29LT Zarid Serif Rg" panose="00000100000000000000" pitchFamily="2" charset="-78"/>
                        </a:rPr>
                        <a:t>بعد الظهر</a:t>
                      </a:r>
                      <a:r>
                        <a:rPr lang="en-US" sz="2000" dirty="0">
                          <a:effectLst/>
                          <a:latin typeface="29LT Zarid Serif Rg" panose="00000100000000000000" pitchFamily="2" charset="-78"/>
                          <a:cs typeface="29LT Zarid Serif Rg" panose="00000100000000000000" pitchFamily="2" charset="-78"/>
                        </a:rPr>
                        <a:t> </a:t>
                      </a:r>
                      <a:r>
                        <a:rPr lang="ar-SA" sz="2000" dirty="0">
                          <a:effectLst/>
                          <a:latin typeface="29LT Zarid Serif Rg" panose="00000100000000000000" pitchFamily="2" charset="-78"/>
                          <a:cs typeface="29LT Zarid Serif Rg" panose="00000100000000000000" pitchFamily="2" charset="-78"/>
                        </a:rPr>
                        <a:t>(12.44%)</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vert="vert" anchor="ctr">
                    <a:solidFill>
                      <a:schemeClr val="accent1">
                        <a:lumMod val="50000"/>
                      </a:schemeClr>
                    </a:solidFill>
                  </a:tcPr>
                </a:tc>
                <a:tc>
                  <a:txBody>
                    <a:bodyPr/>
                    <a:lstStyle/>
                    <a:p>
                      <a:pPr marL="0" marR="0" algn="justLow" rtl="1">
                        <a:lnSpc>
                          <a:spcPct val="150000"/>
                        </a:lnSpc>
                        <a:buNone/>
                      </a:pPr>
                      <a:r>
                        <a:rPr lang="ar-SA" sz="2000" dirty="0">
                          <a:effectLst/>
                          <a:latin typeface="29LT Zarid Serif Rg" panose="00000100000000000000" pitchFamily="2" charset="-78"/>
                          <a:cs typeface="29LT Zarid Serif Rg" panose="00000100000000000000" pitchFamily="2" charset="-78"/>
                        </a:rPr>
                        <a:t>أوقات فراغ قصيرة بين المحاضرات أو بعد العودة من الجامعة. قد يرتبط باللعب على الهاتف المحمول أو جلسات سريعة قبل البدء في المذاكرة المسائية.</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tc>
                <a:tc>
                  <a:txBody>
                    <a:bodyPr/>
                    <a:lstStyle/>
                    <a:p>
                      <a:pPr marL="0" marR="0" algn="justLow" rtl="1">
                        <a:lnSpc>
                          <a:spcPct val="150000"/>
                        </a:lnSpc>
                        <a:buNone/>
                      </a:pPr>
                      <a:r>
                        <a:rPr lang="ar-SA" sz="2000" dirty="0">
                          <a:effectLst/>
                          <a:latin typeface="29LT Zarid Serif Rg" panose="00000100000000000000" pitchFamily="2" charset="-78"/>
                          <a:cs typeface="29LT Zarid Serif Rg" panose="00000100000000000000" pitchFamily="2" charset="-78"/>
                        </a:rPr>
                        <a:t>أقل خطورة من المساء، لكنه قد يؤدي إلى تسويف المهام الأكاديمية العاجلة إذا لم يُضبط بحدود زمنية. قد يكون مؤشراً على نمط لعب متقطع لا يدرك الطالب تراكم ساعاته بسهولة، مما يسهم في "فجوة الوعي الرقمي".</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tc>
                <a:extLst>
                  <a:ext uri="{0D108BD9-81ED-4DB2-BD59-A6C34878D82A}">
                    <a16:rowId xmlns:a16="http://schemas.microsoft.com/office/drawing/2014/main" val="3981773941"/>
                  </a:ext>
                </a:extLst>
              </a:tr>
            </a:tbl>
          </a:graphicData>
        </a:graphic>
      </p:graphicFrame>
    </p:spTree>
    <p:extLst>
      <p:ext uri="{BB962C8B-B14F-4D97-AF65-F5344CB8AC3E}">
        <p14:creationId xmlns:p14="http://schemas.microsoft.com/office/powerpoint/2010/main" val="276968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085C1-4B7F-8246-3971-2925BFDBB7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450F72-CC1C-1311-A881-626E063E16DC}"/>
              </a:ext>
            </a:extLst>
          </p:cNvPr>
          <p:cNvSpPr txBox="1"/>
          <p:nvPr/>
        </p:nvSpPr>
        <p:spPr>
          <a:xfrm>
            <a:off x="2567708" y="376102"/>
            <a:ext cx="7056582" cy="461665"/>
          </a:xfrm>
          <a:prstGeom prst="rect">
            <a:avLst/>
          </a:prstGeom>
          <a:noFill/>
        </p:spPr>
        <p:txBody>
          <a:bodyPr wrap="square">
            <a:spAutoFit/>
          </a:bodyPr>
          <a:lstStyle/>
          <a:p>
            <a:pPr algn="ctr" rtl="1">
              <a:spcBef>
                <a:spcPts val="300"/>
              </a:spcBef>
              <a:spcAft>
                <a:spcPts val="300"/>
              </a:spcAft>
            </a:pPr>
            <a:r>
              <a:rPr lang="ar-EG" sz="2400" dirty="0">
                <a:solidFill>
                  <a:srgbClr val="595959"/>
                </a:solidFill>
                <a:latin typeface="Hacen Samra" panose="02000000000000000000" pitchFamily="2" charset="-78"/>
                <a:cs typeface="Hacen Samra" panose="02000000000000000000" pitchFamily="2" charset="-78"/>
              </a:rPr>
              <a:t>تابع - </a:t>
            </a:r>
            <a:r>
              <a:rPr lang="ar-SA" sz="2400" dirty="0">
                <a:solidFill>
                  <a:srgbClr val="595959"/>
                </a:solidFill>
                <a:latin typeface="Hacen Samra" panose="02000000000000000000" pitchFamily="2" charset="-78"/>
                <a:cs typeface="Hacen Samra" panose="02000000000000000000" pitchFamily="2" charset="-78"/>
              </a:rPr>
              <a:t>الدلالات التحليلية لتوقيت اللعب المفضل لدى الطلاب</a:t>
            </a:r>
            <a:endParaRPr lang="en-US" sz="2400" dirty="0">
              <a:solidFill>
                <a:srgbClr val="595959"/>
              </a:solidFill>
              <a:latin typeface="Hacen Samra" panose="02000000000000000000" pitchFamily="2" charset="-78"/>
              <a:cs typeface="Hacen Samra" panose="02000000000000000000" pitchFamily="2" charset="-78"/>
            </a:endParaRPr>
          </a:p>
        </p:txBody>
      </p:sp>
      <p:graphicFrame>
        <p:nvGraphicFramePr>
          <p:cNvPr id="2" name="Table 1">
            <a:extLst>
              <a:ext uri="{FF2B5EF4-FFF2-40B4-BE49-F238E27FC236}">
                <a16:creationId xmlns:a16="http://schemas.microsoft.com/office/drawing/2014/main" id="{6BCF0CA4-3E0D-A575-5DBA-05761AFED7EA}"/>
              </a:ext>
            </a:extLst>
          </p:cNvPr>
          <p:cNvGraphicFramePr>
            <a:graphicFrameLocks noGrp="1"/>
          </p:cNvGraphicFramePr>
          <p:nvPr>
            <p:extLst>
              <p:ext uri="{D42A27DB-BD31-4B8C-83A1-F6EECF244321}">
                <p14:modId xmlns:p14="http://schemas.microsoft.com/office/powerpoint/2010/main" val="3951286489"/>
              </p:ext>
            </p:extLst>
          </p:nvPr>
        </p:nvGraphicFramePr>
        <p:xfrm>
          <a:off x="543790" y="942111"/>
          <a:ext cx="11104419" cy="5392883"/>
        </p:xfrm>
        <a:graphic>
          <a:graphicData uri="http://schemas.openxmlformats.org/drawingml/2006/table">
            <a:tbl>
              <a:tblPr rtl="1" firstRow="1" firstCol="1" bandRow="1">
                <a:tableStyleId>{5C22544A-7EE6-4342-B048-85BDC9FD1C3A}</a:tableStyleId>
              </a:tblPr>
              <a:tblGrid>
                <a:gridCol w="1395845">
                  <a:extLst>
                    <a:ext uri="{9D8B030D-6E8A-4147-A177-3AD203B41FA5}">
                      <a16:colId xmlns:a16="http://schemas.microsoft.com/office/drawing/2014/main" val="389841911"/>
                    </a:ext>
                  </a:extLst>
                </a:gridCol>
                <a:gridCol w="4897635">
                  <a:extLst>
                    <a:ext uri="{9D8B030D-6E8A-4147-A177-3AD203B41FA5}">
                      <a16:colId xmlns:a16="http://schemas.microsoft.com/office/drawing/2014/main" val="1332324176"/>
                    </a:ext>
                  </a:extLst>
                </a:gridCol>
                <a:gridCol w="4810939">
                  <a:extLst>
                    <a:ext uri="{9D8B030D-6E8A-4147-A177-3AD203B41FA5}">
                      <a16:colId xmlns:a16="http://schemas.microsoft.com/office/drawing/2014/main" val="2450090226"/>
                    </a:ext>
                  </a:extLst>
                </a:gridCol>
              </a:tblGrid>
              <a:tr h="654301">
                <a:tc>
                  <a:txBody>
                    <a:bodyPr/>
                    <a:lstStyle/>
                    <a:p>
                      <a:pPr marL="0" marR="0" algn="ctr" rtl="1">
                        <a:buNone/>
                      </a:pPr>
                      <a:r>
                        <a:rPr lang="ar-SA" sz="2000" dirty="0">
                          <a:effectLst/>
                          <a:latin typeface="29LT Zarid Serif Rg" panose="00000100000000000000" pitchFamily="2" charset="-78"/>
                          <a:cs typeface="29LT Zarid Serif Rg" panose="00000100000000000000" pitchFamily="2" charset="-78"/>
                        </a:rPr>
                        <a:t>التوقيت</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rtl="1">
                        <a:buNone/>
                      </a:pPr>
                      <a:r>
                        <a:rPr lang="ar-SA" sz="2000">
                          <a:effectLst/>
                          <a:latin typeface="29LT Zarid Serif Rg" panose="00000100000000000000" pitchFamily="2" charset="-78"/>
                          <a:cs typeface="29LT Zarid Serif Rg" panose="00000100000000000000" pitchFamily="2" charset="-78"/>
                        </a:rPr>
                        <a:t>الخصائص الرئيسية</a:t>
                      </a:r>
                      <a:endParaRPr lang="en-US" sz="18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rtl="1">
                        <a:buNone/>
                      </a:pPr>
                      <a:r>
                        <a:rPr lang="ar-SA" sz="2000" dirty="0">
                          <a:effectLst/>
                          <a:latin typeface="29LT Zarid Serif Rg" panose="00000100000000000000" pitchFamily="2" charset="-78"/>
                          <a:cs typeface="29LT Zarid Serif Rg" panose="00000100000000000000" pitchFamily="2" charset="-78"/>
                        </a:rPr>
                        <a:t>الارتباطات السلوكية والنفسية</a:t>
                      </a:r>
                      <a:endParaRPr lang="en-US" sz="18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1500283822"/>
                  </a:ext>
                </a:extLst>
              </a:tr>
              <a:tr h="2033482">
                <a:tc>
                  <a:txBody>
                    <a:bodyPr/>
                    <a:lstStyle/>
                    <a:p>
                      <a:pPr marL="71755" marR="71755" algn="ctr" defTabSz="914400" rtl="1" eaLnBrk="1" latinLnBrk="0" hangingPunct="1">
                        <a:buNone/>
                      </a:pPr>
                      <a:r>
                        <a:rPr lang="ar-SA" sz="2000" b="1" kern="1200" dirty="0">
                          <a:solidFill>
                            <a:schemeClr val="lt1"/>
                          </a:solidFill>
                          <a:effectLst/>
                          <a:latin typeface="29LT Zarid Serif Rg" panose="00000100000000000000" pitchFamily="2" charset="-78"/>
                          <a:ea typeface="+mn-ea"/>
                          <a:cs typeface="29LT Zarid Serif Rg" panose="00000100000000000000" pitchFamily="2" charset="-78"/>
                        </a:rPr>
                        <a:t>الصباح</a:t>
                      </a:r>
                      <a:r>
                        <a:rPr lang="en-US" sz="2000" b="1" kern="1200" dirty="0">
                          <a:solidFill>
                            <a:schemeClr val="lt1"/>
                          </a:solidFill>
                          <a:effectLst/>
                          <a:latin typeface="29LT Zarid Serif Rg" panose="00000100000000000000" pitchFamily="2" charset="-78"/>
                          <a:ea typeface="+mn-ea"/>
                          <a:cs typeface="29LT Zarid Serif Rg" panose="00000100000000000000" pitchFamily="2" charset="-78"/>
                        </a:rPr>
                        <a:t> </a:t>
                      </a:r>
                      <a:r>
                        <a:rPr lang="ar-SA" sz="2000" b="1" kern="1200" dirty="0">
                          <a:solidFill>
                            <a:schemeClr val="lt1"/>
                          </a:solidFill>
                          <a:effectLst/>
                          <a:latin typeface="29LT Zarid Serif Rg" panose="00000100000000000000" pitchFamily="2" charset="-78"/>
                          <a:ea typeface="+mn-ea"/>
                          <a:cs typeface="29LT Zarid Serif Rg" panose="00000100000000000000" pitchFamily="2" charset="-78"/>
                        </a:rPr>
                        <a:t>(10.59%)</a:t>
                      </a:r>
                      <a:endParaRPr lang="en-US" sz="20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vert="vert" anchor="ctr">
                    <a:solidFill>
                      <a:schemeClr val="accent1">
                        <a:lumMod val="50000"/>
                      </a:schemeClr>
                    </a:solidFill>
                  </a:tcPr>
                </a:tc>
                <a:tc>
                  <a:txBody>
                    <a:bodyPr/>
                    <a:lstStyle/>
                    <a:p>
                      <a:pPr marL="0" marR="0" algn="justLow" defTabSz="914400" rtl="1" eaLnBrk="1" latinLnBrk="0" hangingPunct="1">
                        <a:lnSpc>
                          <a:spcPct val="150000"/>
                        </a:lnSpc>
                        <a:buNone/>
                      </a:pPr>
                      <a:r>
                        <a:rPr lang="ar-SA" sz="2000" kern="1200" dirty="0">
                          <a:solidFill>
                            <a:schemeClr val="dk1"/>
                          </a:solidFill>
                          <a:effectLst/>
                          <a:latin typeface="29LT Zarid Serif Rg" panose="00000100000000000000" pitchFamily="2" charset="-78"/>
                          <a:ea typeface="+mn-ea"/>
                          <a:cs typeface="29LT Zarid Serif Rg" panose="00000100000000000000" pitchFamily="2" charset="-78"/>
                        </a:rPr>
                        <a:t>يتعارض مع المحاضرات الأولى أو ساعات النوم الأساسية. غالباً ما يكون مرتبطاً بجداول دراسية مختلفة (مسائية) أو أيام عطلة، أو بالهروب من الاستيقاظ المبكر والمحاضرات.</a:t>
                      </a:r>
                      <a:endParaRPr lang="en-US" sz="20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tc>
                <a:tc>
                  <a:txBody>
                    <a:bodyPr/>
                    <a:lstStyle/>
                    <a:p>
                      <a:pPr marL="0" marR="0" algn="justLow" defTabSz="914400" rtl="1" eaLnBrk="1" latinLnBrk="0" hangingPunct="1">
                        <a:lnSpc>
                          <a:spcPct val="150000"/>
                        </a:lnSpc>
                        <a:buNone/>
                      </a:pPr>
                      <a:r>
                        <a:rPr lang="ar-SA" sz="2000" kern="1200" dirty="0">
                          <a:solidFill>
                            <a:schemeClr val="dk1"/>
                          </a:solidFill>
                          <a:effectLst/>
                          <a:latin typeface="29LT Zarid Serif Rg" panose="00000100000000000000" pitchFamily="2" charset="-78"/>
                          <a:ea typeface="+mn-ea"/>
                          <a:cs typeface="29LT Zarid Serif Rg" panose="00000100000000000000" pitchFamily="2" charset="-78"/>
                        </a:rPr>
                        <a:t>يشير إلى اضطراب محتمل في دورة النوم أو أولويات أكاديمية منخفضة. قد يرتبط بفئة تلعب بعد منتصف الليل وتمتد حتى الصباح، مما يزيد من تفاقم مشكلات التركيز والحضور الصباحي. يحتاج إلى تدخل توعوي حول أهمية النوم الصحي.</a:t>
                      </a:r>
                      <a:endParaRPr lang="en-US" sz="20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tc>
                <a:extLst>
                  <a:ext uri="{0D108BD9-81ED-4DB2-BD59-A6C34878D82A}">
                    <a16:rowId xmlns:a16="http://schemas.microsoft.com/office/drawing/2014/main" val="311537362"/>
                  </a:ext>
                </a:extLst>
              </a:tr>
              <a:tr h="2007389">
                <a:tc>
                  <a:txBody>
                    <a:bodyPr/>
                    <a:lstStyle/>
                    <a:p>
                      <a:pPr marL="71755" marR="71755" algn="ctr" defTabSz="914400" rtl="1" eaLnBrk="1" latinLnBrk="0" hangingPunct="1">
                        <a:buNone/>
                      </a:pPr>
                      <a:r>
                        <a:rPr lang="ar-SA" sz="2000" b="1" kern="1200" dirty="0">
                          <a:solidFill>
                            <a:schemeClr val="lt1"/>
                          </a:solidFill>
                          <a:effectLst/>
                          <a:latin typeface="29LT Zarid Serif Rg" panose="00000100000000000000" pitchFamily="2" charset="-78"/>
                          <a:ea typeface="+mn-ea"/>
                          <a:cs typeface="29LT Zarid Serif Rg" panose="00000100000000000000" pitchFamily="2" charset="-78"/>
                        </a:rPr>
                        <a:t>وقت متأخر من الليل (بعد منتصف الليل)</a:t>
                      </a:r>
                      <a:r>
                        <a:rPr lang="en-US" sz="2000" b="1" kern="1200" dirty="0">
                          <a:solidFill>
                            <a:schemeClr val="lt1"/>
                          </a:solidFill>
                          <a:effectLst/>
                          <a:latin typeface="29LT Zarid Serif Rg" panose="00000100000000000000" pitchFamily="2" charset="-78"/>
                          <a:ea typeface="+mn-ea"/>
                          <a:cs typeface="29LT Zarid Serif Rg" panose="00000100000000000000" pitchFamily="2" charset="-78"/>
                        </a:rPr>
                        <a:t> </a:t>
                      </a:r>
                      <a:r>
                        <a:rPr lang="ar-SA" sz="2000" b="1" kern="1200" dirty="0">
                          <a:solidFill>
                            <a:schemeClr val="lt1"/>
                          </a:solidFill>
                          <a:effectLst/>
                          <a:latin typeface="29LT Zarid Serif Rg" panose="00000100000000000000" pitchFamily="2" charset="-78"/>
                          <a:ea typeface="+mn-ea"/>
                          <a:cs typeface="29LT Zarid Serif Rg" panose="00000100000000000000" pitchFamily="2" charset="-78"/>
                        </a:rPr>
                        <a:t>(8.39%)</a:t>
                      </a:r>
                      <a:endParaRPr lang="en-US" sz="20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vert="vert" anchor="ctr">
                    <a:solidFill>
                      <a:schemeClr val="accent1">
                        <a:lumMod val="50000"/>
                      </a:schemeClr>
                    </a:solidFill>
                  </a:tcPr>
                </a:tc>
                <a:tc>
                  <a:txBody>
                    <a:bodyPr/>
                    <a:lstStyle/>
                    <a:p>
                      <a:pPr marL="0" marR="0" algn="justLow" defTabSz="914400" rtl="1" eaLnBrk="1" latinLnBrk="0" hangingPunct="1">
                        <a:lnSpc>
                          <a:spcPct val="150000"/>
                        </a:lnSpc>
                        <a:buNone/>
                      </a:pPr>
                      <a:r>
                        <a:rPr lang="ar-SA" sz="2000" kern="1200" dirty="0">
                          <a:solidFill>
                            <a:schemeClr val="dk1"/>
                          </a:solidFill>
                          <a:effectLst/>
                          <a:latin typeface="29LT Zarid Serif Rg" panose="00000100000000000000" pitchFamily="2" charset="-78"/>
                          <a:ea typeface="+mn-ea"/>
                          <a:cs typeface="29LT Zarid Serif Rg" panose="00000100000000000000" pitchFamily="2" charset="-78"/>
                        </a:rPr>
                        <a:t>يتجاوز فيه الطالب حدوده الطبيعية، ويضحي بالنوم مقابل الاستمرار في اللعب. غالباً ما يرتبط بألعاب المغامرة وتقصص الأدوار ذات العوالم المفتوحة، أو بغياب الرقابة الأسرية.</a:t>
                      </a:r>
                      <a:endParaRPr lang="en-US" sz="20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tc>
                <a:tc>
                  <a:txBody>
                    <a:bodyPr/>
                    <a:lstStyle/>
                    <a:p>
                      <a:pPr marL="0" marR="0" algn="justLow" defTabSz="914400" rtl="1" eaLnBrk="1" latinLnBrk="0" hangingPunct="1">
                        <a:lnSpc>
                          <a:spcPct val="150000"/>
                        </a:lnSpc>
                        <a:buNone/>
                      </a:pPr>
                      <a:r>
                        <a:rPr lang="ar-SA" sz="2000" kern="1200" dirty="0">
                          <a:solidFill>
                            <a:schemeClr val="dk1"/>
                          </a:solidFill>
                          <a:effectLst/>
                          <a:latin typeface="29LT Zarid Serif Rg" panose="00000100000000000000" pitchFamily="2" charset="-78"/>
                          <a:ea typeface="+mn-ea"/>
                          <a:cs typeface="29LT Zarid Serif Rg" panose="00000100000000000000" pitchFamily="2" charset="-78"/>
                        </a:rPr>
                        <a:t>الأكثر خطورة على الإطلاق؛ يرتبط بحرمان شديد من النوم، واضطرابات في إيقاع الساعة البيولوجية، وتراجع حاد في الأداء الأكاديمي. قد يكون مؤشراً على استخدام إشكالي أو اعتمادية نفسية. يستدعي تدخلاً وقائياً خاصاً، مع توعية مركزة على مخاطر الحرمان من النوم على الصحة النفسية والتحصيل الدراسي.</a:t>
                      </a:r>
                      <a:endParaRPr lang="en-US" sz="20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tc>
                <a:extLst>
                  <a:ext uri="{0D108BD9-81ED-4DB2-BD59-A6C34878D82A}">
                    <a16:rowId xmlns:a16="http://schemas.microsoft.com/office/drawing/2014/main" val="3981773941"/>
                  </a:ext>
                </a:extLst>
              </a:tr>
            </a:tbl>
          </a:graphicData>
        </a:graphic>
      </p:graphicFrame>
    </p:spTree>
    <p:extLst>
      <p:ext uri="{BB962C8B-B14F-4D97-AF65-F5344CB8AC3E}">
        <p14:creationId xmlns:p14="http://schemas.microsoft.com/office/powerpoint/2010/main" val="3732578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E265-914D-114B-C001-A5D7356F17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A024E2-8029-0857-8C56-0A137C6DDE1E}"/>
              </a:ext>
            </a:extLst>
          </p:cNvPr>
          <p:cNvSpPr txBox="1"/>
          <p:nvPr/>
        </p:nvSpPr>
        <p:spPr>
          <a:xfrm>
            <a:off x="2701635" y="1405460"/>
            <a:ext cx="6788727" cy="523220"/>
          </a:xfrm>
          <a:prstGeom prst="rect">
            <a:avLst/>
          </a:prstGeom>
          <a:noFill/>
        </p:spPr>
        <p:txBody>
          <a:bodyPr wrap="square">
            <a:spAutoFit/>
          </a:bodyPr>
          <a:lstStyle/>
          <a:p>
            <a:pPr marR="0" algn="ctr" rtl="1">
              <a:buNone/>
            </a:pPr>
            <a:r>
              <a:rPr lang="ar-EG" sz="2800" dirty="0">
                <a:solidFill>
                  <a:srgbClr val="595959"/>
                </a:solidFill>
                <a:latin typeface="Hacen Samra" panose="02000000000000000000" pitchFamily="2" charset="-78"/>
                <a:cs typeface="Hacen Samra" panose="02000000000000000000" pitchFamily="2" charset="-78"/>
              </a:rPr>
              <a:t>دلالة تحليلية</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6" name="TextBox 5">
            <a:extLst>
              <a:ext uri="{FF2B5EF4-FFF2-40B4-BE49-F238E27FC236}">
                <a16:creationId xmlns:a16="http://schemas.microsoft.com/office/drawing/2014/main" id="{B69A1A0D-2691-2F94-B3AF-A239087F45E1}"/>
              </a:ext>
            </a:extLst>
          </p:cNvPr>
          <p:cNvSpPr txBox="1"/>
          <p:nvPr/>
        </p:nvSpPr>
        <p:spPr>
          <a:xfrm>
            <a:off x="1865068" y="2020922"/>
            <a:ext cx="8461863" cy="3916457"/>
          </a:xfrm>
          <a:prstGeom prst="rect">
            <a:avLst/>
          </a:prstGeom>
          <a:noFill/>
        </p:spPr>
        <p:txBody>
          <a:bodyPr wrap="square">
            <a:spAutoFit/>
          </a:bodyPr>
          <a:lstStyle/>
          <a:p>
            <a:pPr marL="0" marR="0" indent="457200" algn="ctr" rtl="1">
              <a:lnSpc>
                <a:spcPct val="150000"/>
              </a:lnSpc>
              <a:spcBef>
                <a:spcPts val="300"/>
              </a:spcBef>
              <a:spcAft>
                <a:spcPts val="300"/>
              </a:spcAft>
              <a:buNone/>
            </a:pPr>
            <a:r>
              <a:rPr lang="ar-EG" sz="2800" b="1" dirty="0">
                <a:solidFill>
                  <a:srgbClr val="322E2C"/>
                </a:solidFill>
                <a:latin typeface="29LT Zarid Serif Rg" panose="00000100000000000000" pitchFamily="2" charset="-78"/>
                <a:ea typeface="Arial" panose="020B0604020202020204" pitchFamily="34" charset="0"/>
                <a:cs typeface="29LT Zarid Serif Rg" panose="00000100000000000000" pitchFamily="2" charset="-78"/>
              </a:rPr>
              <a:t>يظهر توقيت اللعب المفضل أن الألعاب الإلكترونية تمارس بشكل شبه حصري في المساء (68.59%)، مما يضعها في منافسة مباشرة مع وقت المذاكرة والنوم. وهذا الارتباط المسائي هو المفسر الرئيسي لمؤشرات التعب وضعف التركيز في اليوم التالي. بينما تظل فئة اللعب بعد منتصف الليل (8.39%) الأكثر خطورة وتستحق تدخلاً خاصاً. أما اللعب في الصباح وبعد الظهر فهو محدود        ولا يشكل ظاهرة واسعة.</a:t>
            </a:r>
            <a:endParaRPr lang="ar-SA" sz="2800" b="1" dirty="0">
              <a:solidFill>
                <a:srgbClr val="322E2C"/>
              </a:solidFill>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3293979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B9114-A15B-12B8-B80C-FFA2ECE73C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CF052D-B458-64B5-729A-52C90A9A55E6}"/>
              </a:ext>
            </a:extLst>
          </p:cNvPr>
          <p:cNvSpPr txBox="1"/>
          <p:nvPr/>
        </p:nvSpPr>
        <p:spPr>
          <a:xfrm>
            <a:off x="5745018" y="524381"/>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سابعاً: التأثيرات السلوكية والأكاديمية</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6" name="TextBox 5">
            <a:extLst>
              <a:ext uri="{FF2B5EF4-FFF2-40B4-BE49-F238E27FC236}">
                <a16:creationId xmlns:a16="http://schemas.microsoft.com/office/drawing/2014/main" id="{F3B4E349-B6FE-F693-C722-4079680FFD33}"/>
              </a:ext>
            </a:extLst>
          </p:cNvPr>
          <p:cNvSpPr txBox="1"/>
          <p:nvPr/>
        </p:nvSpPr>
        <p:spPr>
          <a:xfrm>
            <a:off x="508000" y="918298"/>
            <a:ext cx="11175999" cy="684803"/>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800" dirty="0">
                <a:solidFill>
                  <a:srgbClr val="595959"/>
                </a:solidFill>
                <a:latin typeface="Hacen Samra" panose="02000000000000000000" pitchFamily="2" charset="-78"/>
                <a:cs typeface="Hacen Samra" panose="02000000000000000000" pitchFamily="2" charset="-78"/>
              </a:rPr>
              <a:t>التقييم الذاتي للأثر الأكاديمي :</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
        <p:nvSpPr>
          <p:cNvPr id="4" name="TextBox 3">
            <a:extLst>
              <a:ext uri="{FF2B5EF4-FFF2-40B4-BE49-F238E27FC236}">
                <a16:creationId xmlns:a16="http://schemas.microsoft.com/office/drawing/2014/main" id="{97A1E662-D66E-2645-A66B-3A25D39E0F23}"/>
              </a:ext>
            </a:extLst>
          </p:cNvPr>
          <p:cNvSpPr txBox="1"/>
          <p:nvPr/>
        </p:nvSpPr>
        <p:spPr>
          <a:xfrm>
            <a:off x="3048000" y="1842726"/>
            <a:ext cx="6096000" cy="461665"/>
          </a:xfrm>
          <a:prstGeom prst="rect">
            <a:avLst/>
          </a:prstGeom>
          <a:noFill/>
        </p:spPr>
        <p:txBody>
          <a:bodyPr wrap="square">
            <a:spAutoFit/>
          </a:bodyPr>
          <a:lstStyle/>
          <a:p>
            <a:pPr marR="0" algn="ctr" rtl="1">
              <a:spcBef>
                <a:spcPts val="300"/>
              </a:spcBef>
              <a:spcAft>
                <a:spcPts val="300"/>
              </a:spcAft>
              <a:buNone/>
            </a:pPr>
            <a:r>
              <a:rPr lang="ar-SA" sz="2400" dirty="0">
                <a:solidFill>
                  <a:srgbClr val="595959"/>
                </a:solidFill>
                <a:latin typeface="Hacen Samra" panose="02000000000000000000" pitchFamily="2" charset="-78"/>
                <a:cs typeface="Hacen Samra" panose="02000000000000000000" pitchFamily="2" charset="-78"/>
              </a:rPr>
              <a:t>التقييم الذاتي للأثر الأكاديمي لدى الطلاب</a:t>
            </a:r>
            <a:endParaRPr lang="en-US" sz="2400" dirty="0">
              <a:solidFill>
                <a:srgbClr val="595959"/>
              </a:solidFill>
              <a:latin typeface="Hacen Samra" panose="02000000000000000000" pitchFamily="2" charset="-78"/>
              <a:cs typeface="Hacen Samra" panose="02000000000000000000" pitchFamily="2" charset="-78"/>
            </a:endParaRPr>
          </a:p>
        </p:txBody>
      </p:sp>
      <p:graphicFrame>
        <p:nvGraphicFramePr>
          <p:cNvPr id="5" name="Table 4">
            <a:extLst>
              <a:ext uri="{FF2B5EF4-FFF2-40B4-BE49-F238E27FC236}">
                <a16:creationId xmlns:a16="http://schemas.microsoft.com/office/drawing/2014/main" id="{7E01B505-63DF-1C02-1C07-F0952FCBACE4}"/>
              </a:ext>
            </a:extLst>
          </p:cNvPr>
          <p:cNvGraphicFramePr>
            <a:graphicFrameLocks noGrp="1"/>
          </p:cNvGraphicFramePr>
          <p:nvPr>
            <p:extLst>
              <p:ext uri="{D42A27DB-BD31-4B8C-83A1-F6EECF244321}">
                <p14:modId xmlns:p14="http://schemas.microsoft.com/office/powerpoint/2010/main" val="3589792982"/>
              </p:ext>
            </p:extLst>
          </p:nvPr>
        </p:nvGraphicFramePr>
        <p:xfrm>
          <a:off x="783936" y="2477991"/>
          <a:ext cx="10624127" cy="3036120"/>
        </p:xfrm>
        <a:graphic>
          <a:graphicData uri="http://schemas.openxmlformats.org/drawingml/2006/table">
            <a:tbl>
              <a:tblPr rtl="1" firstRow="1" firstCol="1" bandRow="1">
                <a:tableStyleId>{5C22544A-7EE6-4342-B048-85BDC9FD1C3A}</a:tableStyleId>
              </a:tblPr>
              <a:tblGrid>
                <a:gridCol w="3539959">
                  <a:extLst>
                    <a:ext uri="{9D8B030D-6E8A-4147-A177-3AD203B41FA5}">
                      <a16:colId xmlns:a16="http://schemas.microsoft.com/office/drawing/2014/main" val="706803080"/>
                    </a:ext>
                  </a:extLst>
                </a:gridCol>
                <a:gridCol w="3542084">
                  <a:extLst>
                    <a:ext uri="{9D8B030D-6E8A-4147-A177-3AD203B41FA5}">
                      <a16:colId xmlns:a16="http://schemas.microsoft.com/office/drawing/2014/main" val="2385197673"/>
                    </a:ext>
                  </a:extLst>
                </a:gridCol>
                <a:gridCol w="3542084">
                  <a:extLst>
                    <a:ext uri="{9D8B030D-6E8A-4147-A177-3AD203B41FA5}">
                      <a16:colId xmlns:a16="http://schemas.microsoft.com/office/drawing/2014/main" val="1784020681"/>
                    </a:ext>
                  </a:extLst>
                </a:gridCol>
              </a:tblGrid>
              <a:tr h="607224">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التقييم الذاتي</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التكرار</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النسبة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980629678"/>
                  </a:ext>
                </a:extLst>
              </a:tr>
              <a:tr h="607224">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لا تأثير يذكر</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221</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rPr>
                        <a:t>50.34%</a:t>
                      </a:r>
                      <a:endParaRPr lang="en-US"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1045276577"/>
                  </a:ext>
                </a:extLst>
              </a:tr>
              <a:tr h="607224">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أثرت سلبياً قليلاً</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97</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22.10%</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998526734"/>
                  </a:ext>
                </a:extLst>
              </a:tr>
              <a:tr h="607224">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أثرت إيجابياً</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rPr>
                        <a:t>83</a:t>
                      </a:r>
                      <a:endParaRPr lang="en-US"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18.91%</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3005845126"/>
                  </a:ext>
                </a:extLst>
              </a:tr>
              <a:tr h="607224">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أثرت سلبياً بشكل ملحوظ</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rPr>
                        <a:t>38</a:t>
                      </a:r>
                      <a:endParaRPr lang="en-US"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8.66%</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1556007057"/>
                  </a:ext>
                </a:extLst>
              </a:tr>
            </a:tbl>
          </a:graphicData>
        </a:graphic>
      </p:graphicFrame>
    </p:spTree>
    <p:extLst>
      <p:ext uri="{BB962C8B-B14F-4D97-AF65-F5344CB8AC3E}">
        <p14:creationId xmlns:p14="http://schemas.microsoft.com/office/powerpoint/2010/main" val="29940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022B-45BC-4DFB-3B6D-189CCB245E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0D0E97-015A-206A-17E6-A824B0461246}"/>
              </a:ext>
            </a:extLst>
          </p:cNvPr>
          <p:cNvSpPr txBox="1"/>
          <p:nvPr/>
        </p:nvSpPr>
        <p:spPr>
          <a:xfrm>
            <a:off x="2701635" y="1405460"/>
            <a:ext cx="6788727" cy="523220"/>
          </a:xfrm>
          <a:prstGeom prst="rect">
            <a:avLst/>
          </a:prstGeom>
          <a:noFill/>
        </p:spPr>
        <p:txBody>
          <a:bodyPr wrap="square">
            <a:spAutoFit/>
          </a:bodyPr>
          <a:lstStyle/>
          <a:p>
            <a:pPr marR="0" algn="ctr" rtl="1">
              <a:buNone/>
            </a:pPr>
            <a:r>
              <a:rPr lang="ar-EG" sz="2800" dirty="0">
                <a:solidFill>
                  <a:srgbClr val="595959"/>
                </a:solidFill>
                <a:latin typeface="Hacen Samra" panose="02000000000000000000" pitchFamily="2" charset="-78"/>
                <a:cs typeface="Hacen Samra" panose="02000000000000000000" pitchFamily="2" charset="-78"/>
              </a:rPr>
              <a:t>تحليل - الفجوة الإدراكية - </a:t>
            </a:r>
            <a:r>
              <a:rPr lang="en-US" sz="2800" dirty="0">
                <a:solidFill>
                  <a:srgbClr val="595959"/>
                </a:solidFill>
                <a:latin typeface="Hacen Samra" panose="02000000000000000000" pitchFamily="2" charset="-78"/>
                <a:cs typeface="Hacen Samra" panose="02000000000000000000" pitchFamily="2" charset="-78"/>
              </a:rPr>
              <a:t>Cognitive Gap</a:t>
            </a:r>
          </a:p>
        </p:txBody>
      </p:sp>
      <p:sp>
        <p:nvSpPr>
          <p:cNvPr id="6" name="TextBox 5">
            <a:extLst>
              <a:ext uri="{FF2B5EF4-FFF2-40B4-BE49-F238E27FC236}">
                <a16:creationId xmlns:a16="http://schemas.microsoft.com/office/drawing/2014/main" id="{03C90B7C-934A-76C5-22EE-E17641ABFF9B}"/>
              </a:ext>
            </a:extLst>
          </p:cNvPr>
          <p:cNvSpPr txBox="1"/>
          <p:nvPr/>
        </p:nvSpPr>
        <p:spPr>
          <a:xfrm>
            <a:off x="1865068" y="2020922"/>
            <a:ext cx="8461863" cy="3916457"/>
          </a:xfrm>
          <a:prstGeom prst="rect">
            <a:avLst/>
          </a:prstGeom>
          <a:noFill/>
        </p:spPr>
        <p:txBody>
          <a:bodyPr wrap="square">
            <a:spAutoFit/>
          </a:bodyPr>
          <a:lstStyle/>
          <a:p>
            <a:pPr marL="0" marR="0" indent="457200" algn="ctr" rtl="1">
              <a:lnSpc>
                <a:spcPct val="150000"/>
              </a:lnSpc>
              <a:spcBef>
                <a:spcPts val="300"/>
              </a:spcBef>
              <a:spcAft>
                <a:spcPts val="300"/>
              </a:spcAft>
              <a:buNone/>
            </a:pPr>
            <a:r>
              <a:rPr lang="ar-EG" sz="2800" b="1" dirty="0">
                <a:solidFill>
                  <a:srgbClr val="322E2C"/>
                </a:solidFill>
                <a:latin typeface="29LT Zarid Serif Rg" panose="00000100000000000000" pitchFamily="2" charset="-78"/>
                <a:ea typeface="Arial" panose="020B0604020202020204" pitchFamily="34" charset="0"/>
                <a:cs typeface="29LT Zarid Serif Rg" panose="00000100000000000000" pitchFamily="2" charset="-78"/>
              </a:rPr>
              <a:t>يبدو ظاهر هذه النتيجة مطمئناً لأول وهلة، غير أن مقارنتها بالمؤشرات السلوكية التفصيلية يكشف عن فجوة إدراكية لافتة : فبينما يرى 50.34% أن الألعاب لا تؤثر في أدائهم، يُفيد 73% بصعوبة في التركيز المطوّل، و51% بالتعب أثناء المحاضرات. يُرجَّح أن الطالب لا يربط بسهولة بين نمط استخدامه للألعاب وهذه الأعراض، وهو ما يُعدّ في حد ذاته أشد خطورةً من التأثير المُعلَن، لأنه يُقلّل من فرص المراجعة والتعديل الذاتي.</a:t>
            </a:r>
            <a:endParaRPr lang="ar-SA" sz="2800" b="1" dirty="0">
              <a:solidFill>
                <a:srgbClr val="322E2C"/>
              </a:solidFill>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2982867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2B7D-33B0-DD93-6B38-9AAA3DD1A7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CC68D3-151B-3AF5-CB86-4AD8E4E1B214}"/>
              </a:ext>
            </a:extLst>
          </p:cNvPr>
          <p:cNvSpPr txBox="1"/>
          <p:nvPr/>
        </p:nvSpPr>
        <p:spPr>
          <a:xfrm>
            <a:off x="5745018" y="524381"/>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المؤشرات السلوكية التفصيلية</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6" name="TextBox 5">
            <a:extLst>
              <a:ext uri="{FF2B5EF4-FFF2-40B4-BE49-F238E27FC236}">
                <a16:creationId xmlns:a16="http://schemas.microsoft.com/office/drawing/2014/main" id="{6E3AE928-1917-01EB-B049-5657C969C70F}"/>
              </a:ext>
            </a:extLst>
          </p:cNvPr>
          <p:cNvSpPr txBox="1"/>
          <p:nvPr/>
        </p:nvSpPr>
        <p:spPr>
          <a:xfrm>
            <a:off x="508000" y="918298"/>
            <a:ext cx="11175999" cy="600164"/>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رصد الاستبيان ستة مؤشرات سلوكية تفصيلية ذات دلالة في تقدير الأثر الفعلي للألعاب :</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
        <p:nvSpPr>
          <p:cNvPr id="4" name="TextBox 3">
            <a:extLst>
              <a:ext uri="{FF2B5EF4-FFF2-40B4-BE49-F238E27FC236}">
                <a16:creationId xmlns:a16="http://schemas.microsoft.com/office/drawing/2014/main" id="{7DEA10E2-1A6F-373F-0B09-CEA43330109E}"/>
              </a:ext>
            </a:extLst>
          </p:cNvPr>
          <p:cNvSpPr txBox="1"/>
          <p:nvPr/>
        </p:nvSpPr>
        <p:spPr>
          <a:xfrm>
            <a:off x="3048000" y="1630291"/>
            <a:ext cx="6096000" cy="461665"/>
          </a:xfrm>
          <a:prstGeom prst="rect">
            <a:avLst/>
          </a:prstGeom>
          <a:noFill/>
        </p:spPr>
        <p:txBody>
          <a:bodyPr wrap="square">
            <a:spAutoFit/>
          </a:bodyPr>
          <a:lstStyle/>
          <a:p>
            <a:pPr marR="0" algn="ctr" rtl="1">
              <a:spcBef>
                <a:spcPts val="300"/>
              </a:spcBef>
              <a:spcAft>
                <a:spcPts val="300"/>
              </a:spcAft>
              <a:buNone/>
            </a:pPr>
            <a:r>
              <a:rPr lang="ar-SA" sz="2400" dirty="0">
                <a:solidFill>
                  <a:srgbClr val="595959"/>
                </a:solidFill>
                <a:latin typeface="Hacen Samra" panose="02000000000000000000" pitchFamily="2" charset="-78"/>
                <a:cs typeface="Hacen Samra" panose="02000000000000000000" pitchFamily="2" charset="-78"/>
              </a:rPr>
              <a:t>المؤشرات السلوكية التفصيلية لدى الطلاب</a:t>
            </a:r>
            <a:endParaRPr lang="en-US" sz="2400" dirty="0">
              <a:solidFill>
                <a:srgbClr val="595959"/>
              </a:solidFill>
              <a:latin typeface="Hacen Samra" panose="02000000000000000000" pitchFamily="2" charset="-78"/>
              <a:cs typeface="Hacen Samra" panose="02000000000000000000" pitchFamily="2" charset="-78"/>
            </a:endParaRPr>
          </a:p>
        </p:txBody>
      </p:sp>
      <p:graphicFrame>
        <p:nvGraphicFramePr>
          <p:cNvPr id="2" name="Table 1">
            <a:extLst>
              <a:ext uri="{FF2B5EF4-FFF2-40B4-BE49-F238E27FC236}">
                <a16:creationId xmlns:a16="http://schemas.microsoft.com/office/drawing/2014/main" id="{BFF7F444-8D47-69C2-3EE4-F9CFE9D5C27C}"/>
              </a:ext>
            </a:extLst>
          </p:cNvPr>
          <p:cNvGraphicFramePr>
            <a:graphicFrameLocks noGrp="1"/>
          </p:cNvGraphicFramePr>
          <p:nvPr>
            <p:extLst>
              <p:ext uri="{D42A27DB-BD31-4B8C-83A1-F6EECF244321}">
                <p14:modId xmlns:p14="http://schemas.microsoft.com/office/powerpoint/2010/main" val="2357081214"/>
              </p:ext>
            </p:extLst>
          </p:nvPr>
        </p:nvGraphicFramePr>
        <p:xfrm>
          <a:off x="838200" y="2327565"/>
          <a:ext cx="10515600" cy="4115713"/>
        </p:xfrm>
        <a:graphic>
          <a:graphicData uri="http://schemas.openxmlformats.org/drawingml/2006/table">
            <a:tbl>
              <a:tblPr rtl="1" firstRow="1" firstCol="1" bandRow="1">
                <a:tableStyleId>{5C22544A-7EE6-4342-B048-85BDC9FD1C3A}</a:tableStyleId>
              </a:tblPr>
              <a:tblGrid>
                <a:gridCol w="4803526">
                  <a:extLst>
                    <a:ext uri="{9D8B030D-6E8A-4147-A177-3AD203B41FA5}">
                      <a16:colId xmlns:a16="http://schemas.microsoft.com/office/drawing/2014/main" val="14923050"/>
                    </a:ext>
                  </a:extLst>
                </a:gridCol>
                <a:gridCol w="1772930">
                  <a:extLst>
                    <a:ext uri="{9D8B030D-6E8A-4147-A177-3AD203B41FA5}">
                      <a16:colId xmlns:a16="http://schemas.microsoft.com/office/drawing/2014/main" val="1904517184"/>
                    </a:ext>
                  </a:extLst>
                </a:gridCol>
                <a:gridCol w="1598371">
                  <a:extLst>
                    <a:ext uri="{9D8B030D-6E8A-4147-A177-3AD203B41FA5}">
                      <a16:colId xmlns:a16="http://schemas.microsoft.com/office/drawing/2014/main" val="4259176464"/>
                    </a:ext>
                  </a:extLst>
                </a:gridCol>
                <a:gridCol w="2340773">
                  <a:extLst>
                    <a:ext uri="{9D8B030D-6E8A-4147-A177-3AD203B41FA5}">
                      <a16:colId xmlns:a16="http://schemas.microsoft.com/office/drawing/2014/main" val="544452238"/>
                    </a:ext>
                  </a:extLst>
                </a:gridCol>
              </a:tblGrid>
              <a:tr h="587959">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المؤشر السلوكي</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أحياناً فأكثر</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أبداً / نادراً</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justLow" rtl="1">
                        <a:buNone/>
                      </a:pPr>
                      <a:r>
                        <a:rPr lang="ar-SA" sz="2400" dirty="0">
                          <a:effectLst/>
                          <a:latin typeface="29LT Zarid Serif Rg" panose="00000100000000000000" pitchFamily="2" charset="-78"/>
                          <a:cs typeface="29LT Zarid Serif Rg" panose="00000100000000000000" pitchFamily="2" charset="-78"/>
                        </a:rPr>
                        <a:t>مستوى الخطورة</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extLst>
                  <a:ext uri="{0D108BD9-81ED-4DB2-BD59-A6C34878D82A}">
                    <a16:rowId xmlns:a16="http://schemas.microsoft.com/office/drawing/2014/main" val="3907148873"/>
                  </a:ext>
                </a:extLst>
              </a:tr>
              <a:tr h="587959">
                <a:tc>
                  <a:txBody>
                    <a:bodyPr/>
                    <a:lstStyle/>
                    <a:p>
                      <a:pPr marL="0" marR="0" algn="r" rtl="1">
                        <a:buNone/>
                      </a:pPr>
                      <a:r>
                        <a:rPr lang="ar-SA" sz="2400" dirty="0">
                          <a:effectLst/>
                          <a:latin typeface="29LT Zarid Serif Rg" panose="00000100000000000000" pitchFamily="2" charset="-78"/>
                          <a:cs typeface="29LT Zarid Serif Rg" panose="00000100000000000000" pitchFamily="2" charset="-78"/>
                        </a:rPr>
                        <a:t>صعوبة التركيز في الدراسة</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73.12%</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26.88%</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مرتفع</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tc>
                <a:extLst>
                  <a:ext uri="{0D108BD9-81ED-4DB2-BD59-A6C34878D82A}">
                    <a16:rowId xmlns:a16="http://schemas.microsoft.com/office/drawing/2014/main" val="3511055805"/>
                  </a:ext>
                </a:extLst>
              </a:tr>
              <a:tr h="587959">
                <a:tc>
                  <a:txBody>
                    <a:bodyPr/>
                    <a:lstStyle/>
                    <a:p>
                      <a:pPr marL="0" marR="0" algn="r" rtl="1">
                        <a:buNone/>
                      </a:pPr>
                      <a:r>
                        <a:rPr lang="ar-SA" sz="2400" dirty="0">
                          <a:effectLst/>
                          <a:latin typeface="29LT Zarid Serif Rg" panose="00000100000000000000" pitchFamily="2" charset="-78"/>
                          <a:cs typeface="29LT Zarid Serif Rg" panose="00000100000000000000" pitchFamily="2" charset="-78"/>
                        </a:rPr>
                        <a:t>التعب أثناء المحاضرات</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51.15%</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48.85%</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متوسط-مرتفع</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tc>
                <a:extLst>
                  <a:ext uri="{0D108BD9-81ED-4DB2-BD59-A6C34878D82A}">
                    <a16:rowId xmlns:a16="http://schemas.microsoft.com/office/drawing/2014/main" val="1123979602"/>
                  </a:ext>
                </a:extLst>
              </a:tr>
              <a:tr h="587959">
                <a:tc>
                  <a:txBody>
                    <a:bodyPr/>
                    <a:lstStyle/>
                    <a:p>
                      <a:pPr marL="0" marR="0" algn="r" rtl="1">
                        <a:buNone/>
                      </a:pPr>
                      <a:r>
                        <a:rPr lang="ar-SA" sz="2400" dirty="0">
                          <a:effectLst/>
                          <a:latin typeface="29LT Zarid Serif Rg" panose="00000100000000000000" pitchFamily="2" charset="-78"/>
                          <a:cs typeface="29LT Zarid Serif Rg" panose="00000100000000000000" pitchFamily="2" charset="-78"/>
                        </a:rPr>
                        <a:t>التوتر عند إيقاف اللعبة</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46.12%</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53.89%</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a:effectLst/>
                          <a:latin typeface="29LT Zarid Serif Rg" panose="00000100000000000000" pitchFamily="2" charset="-78"/>
                          <a:cs typeface="29LT Zarid Serif Rg" panose="00000100000000000000" pitchFamily="2" charset="-78"/>
                        </a:rPr>
                        <a:t>متوسط</a:t>
                      </a:r>
                      <a:endParaRPr lang="en-US" sz="24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tc>
                <a:extLst>
                  <a:ext uri="{0D108BD9-81ED-4DB2-BD59-A6C34878D82A}">
                    <a16:rowId xmlns:a16="http://schemas.microsoft.com/office/drawing/2014/main" val="2613186254"/>
                  </a:ext>
                </a:extLst>
              </a:tr>
              <a:tr h="587959">
                <a:tc>
                  <a:txBody>
                    <a:bodyPr/>
                    <a:lstStyle/>
                    <a:p>
                      <a:pPr marL="0" marR="0" algn="r" rtl="1">
                        <a:buNone/>
                      </a:pPr>
                      <a:r>
                        <a:rPr lang="ar-SA" sz="2400" dirty="0">
                          <a:effectLst/>
                          <a:latin typeface="29LT Zarid Serif Rg" panose="00000100000000000000" pitchFamily="2" charset="-78"/>
                          <a:cs typeface="29LT Zarid Serif Rg" panose="00000100000000000000" pitchFamily="2" charset="-78"/>
                        </a:rPr>
                        <a:t>تأجيل الواجبات لإكمال اللعبة</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a:solidFill>
                            <a:schemeClr val="tx1">
                              <a:lumMod val="85000"/>
                              <a:lumOff val="15000"/>
                            </a:schemeClr>
                          </a:solidFill>
                          <a:effectLst/>
                          <a:latin typeface="Al Qabas Bold" panose="00000800000000000000" pitchFamily="2" charset="-78"/>
                          <a:cs typeface="Al Qabas Bold" panose="00000800000000000000" pitchFamily="2" charset="-78"/>
                        </a:rPr>
                        <a:t>44.29%</a:t>
                      </a:r>
                      <a:endParaRPr lang="en-US" sz="240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55.70%</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a:effectLst/>
                          <a:latin typeface="29LT Zarid Serif Rg" panose="00000100000000000000" pitchFamily="2" charset="-78"/>
                          <a:cs typeface="29LT Zarid Serif Rg" panose="00000100000000000000" pitchFamily="2" charset="-78"/>
                        </a:rPr>
                        <a:t>متوسط</a:t>
                      </a:r>
                      <a:endParaRPr lang="en-US" sz="240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tc>
                <a:extLst>
                  <a:ext uri="{0D108BD9-81ED-4DB2-BD59-A6C34878D82A}">
                    <a16:rowId xmlns:a16="http://schemas.microsoft.com/office/drawing/2014/main" val="970103688"/>
                  </a:ext>
                </a:extLst>
              </a:tr>
              <a:tr h="587959">
                <a:tc>
                  <a:txBody>
                    <a:bodyPr/>
                    <a:lstStyle/>
                    <a:p>
                      <a:pPr marL="0" marR="0" algn="r" rtl="1">
                        <a:buNone/>
                      </a:pPr>
                      <a:r>
                        <a:rPr lang="ar-SA" sz="2400" dirty="0">
                          <a:effectLst/>
                          <a:latin typeface="29LT Zarid Serif Rg" panose="00000100000000000000" pitchFamily="2" charset="-78"/>
                          <a:cs typeface="29LT Zarid Serif Rg" panose="00000100000000000000" pitchFamily="2" charset="-78"/>
                        </a:rPr>
                        <a:t>تفضيل التواصل الرقمي على الوجاهي</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a:solidFill>
                            <a:schemeClr val="tx1">
                              <a:lumMod val="85000"/>
                              <a:lumOff val="15000"/>
                            </a:schemeClr>
                          </a:solidFill>
                          <a:effectLst/>
                          <a:latin typeface="Al Qabas Bold" panose="00000800000000000000" pitchFamily="2" charset="-78"/>
                          <a:cs typeface="Al Qabas Bold" panose="00000800000000000000" pitchFamily="2" charset="-78"/>
                        </a:rPr>
                        <a:t>43.97%</a:t>
                      </a:r>
                      <a:endParaRPr lang="en-US" sz="240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56.03%</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متوسط</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tc>
                <a:extLst>
                  <a:ext uri="{0D108BD9-81ED-4DB2-BD59-A6C34878D82A}">
                    <a16:rowId xmlns:a16="http://schemas.microsoft.com/office/drawing/2014/main" val="1015249854"/>
                  </a:ext>
                </a:extLst>
              </a:tr>
              <a:tr h="587959">
                <a:tc>
                  <a:txBody>
                    <a:bodyPr/>
                    <a:lstStyle/>
                    <a:p>
                      <a:pPr marL="0" marR="0" algn="r" rtl="1">
                        <a:buNone/>
                      </a:pPr>
                      <a:r>
                        <a:rPr lang="ar-SA" sz="2400" dirty="0">
                          <a:effectLst/>
                          <a:latin typeface="29LT Zarid Serif Rg" panose="00000100000000000000" pitchFamily="2" charset="-78"/>
                          <a:cs typeface="29LT Zarid Serif Rg" panose="00000100000000000000" pitchFamily="2" charset="-78"/>
                        </a:rPr>
                        <a:t>قلق الأسرة من وقت الشاشة</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a:solidFill>
                            <a:schemeClr val="tx1">
                              <a:lumMod val="85000"/>
                              <a:lumOff val="15000"/>
                            </a:schemeClr>
                          </a:solidFill>
                          <a:effectLst/>
                          <a:latin typeface="Al Qabas Bold" panose="00000800000000000000" pitchFamily="2" charset="-78"/>
                          <a:cs typeface="Al Qabas Bold" panose="00000800000000000000" pitchFamily="2" charset="-78"/>
                        </a:rPr>
                        <a:t>59.63%</a:t>
                      </a:r>
                      <a:endParaRPr lang="en-US" sz="240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solidFill>
                            <a:schemeClr val="tx1">
                              <a:lumMod val="85000"/>
                              <a:lumOff val="15000"/>
                            </a:schemeClr>
                          </a:solidFill>
                          <a:effectLst/>
                          <a:latin typeface="Al Qabas Bold" panose="00000800000000000000" pitchFamily="2" charset="-78"/>
                          <a:cs typeface="Al Qabas Bold" panose="00000800000000000000" pitchFamily="2" charset="-78"/>
                        </a:rPr>
                        <a:t>40.37%</a:t>
                      </a:r>
                      <a:endParaRPr lang="en-US" sz="2400" dirty="0">
                        <a:solidFill>
                          <a:schemeClr val="tx1">
                            <a:lumMod val="85000"/>
                            <a:lumOff val="15000"/>
                          </a:schemeClr>
                        </a:solidFill>
                        <a:effectLst/>
                        <a:latin typeface="Al Qabas Bold" panose="00000800000000000000" pitchFamily="2" charset="-78"/>
                        <a:ea typeface="Arial" panose="020B0604020202020204" pitchFamily="34" charset="0"/>
                        <a:cs typeface="Al Qabas Bold" panose="00000800000000000000" pitchFamily="2" charset="-78"/>
                      </a:endParaRPr>
                    </a:p>
                  </a:txBody>
                  <a:tcPr marL="68580" marR="68580" marT="0" marB="0" anchor="ctr" anchorCtr="1"/>
                </a:tc>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مؤشر خارجي مهم</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tc>
                <a:extLst>
                  <a:ext uri="{0D108BD9-81ED-4DB2-BD59-A6C34878D82A}">
                    <a16:rowId xmlns:a16="http://schemas.microsoft.com/office/drawing/2014/main" val="1959514433"/>
                  </a:ext>
                </a:extLst>
              </a:tr>
            </a:tbl>
          </a:graphicData>
        </a:graphic>
      </p:graphicFrame>
    </p:spTree>
    <p:extLst>
      <p:ext uri="{BB962C8B-B14F-4D97-AF65-F5344CB8AC3E}">
        <p14:creationId xmlns:p14="http://schemas.microsoft.com/office/powerpoint/2010/main" val="2962430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7F134-278E-7ED9-C2BE-A141017920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FC2B44-F029-0FDD-5B43-A0ED1C143FEC}"/>
              </a:ext>
            </a:extLst>
          </p:cNvPr>
          <p:cNvSpPr txBox="1"/>
          <p:nvPr/>
        </p:nvSpPr>
        <p:spPr>
          <a:xfrm>
            <a:off x="2701634" y="1095719"/>
            <a:ext cx="6788727" cy="523220"/>
          </a:xfrm>
          <a:prstGeom prst="rect">
            <a:avLst/>
          </a:prstGeom>
          <a:noFill/>
        </p:spPr>
        <p:txBody>
          <a:bodyPr wrap="square">
            <a:spAutoFit/>
          </a:bodyPr>
          <a:lstStyle/>
          <a:p>
            <a:pPr marR="0" algn="ctr" rtl="1">
              <a:buNone/>
            </a:pPr>
            <a:r>
              <a:rPr lang="ar-EG" sz="2800" dirty="0">
                <a:solidFill>
                  <a:srgbClr val="595959"/>
                </a:solidFill>
                <a:latin typeface="Hacen Samra" panose="02000000000000000000" pitchFamily="2" charset="-78"/>
                <a:cs typeface="Hacen Samra" panose="02000000000000000000" pitchFamily="2" charset="-78"/>
              </a:rPr>
              <a:t>دلالة تحليلية</a:t>
            </a:r>
          </a:p>
        </p:txBody>
      </p:sp>
      <p:sp>
        <p:nvSpPr>
          <p:cNvPr id="6" name="TextBox 5">
            <a:extLst>
              <a:ext uri="{FF2B5EF4-FFF2-40B4-BE49-F238E27FC236}">
                <a16:creationId xmlns:a16="http://schemas.microsoft.com/office/drawing/2014/main" id="{5E392BB0-0CD8-4997-2B36-329CA8F7E686}"/>
              </a:ext>
            </a:extLst>
          </p:cNvPr>
          <p:cNvSpPr txBox="1"/>
          <p:nvPr/>
        </p:nvSpPr>
        <p:spPr>
          <a:xfrm>
            <a:off x="633917" y="1845824"/>
            <a:ext cx="10924162" cy="3916457"/>
          </a:xfrm>
          <a:prstGeom prst="rect">
            <a:avLst/>
          </a:prstGeom>
          <a:noFill/>
        </p:spPr>
        <p:txBody>
          <a:bodyPr wrap="square">
            <a:spAutoFit/>
          </a:bodyPr>
          <a:lstStyle/>
          <a:p>
            <a:pPr marL="0" marR="0" indent="457200" algn="ctr" rtl="1">
              <a:lnSpc>
                <a:spcPct val="150000"/>
              </a:lnSpc>
              <a:spcBef>
                <a:spcPts val="300"/>
              </a:spcBef>
              <a:spcAft>
                <a:spcPts val="300"/>
              </a:spcAft>
              <a:buNone/>
            </a:pPr>
            <a:r>
              <a:rPr lang="ar-EG" sz="2800" b="1" dirty="0">
                <a:solidFill>
                  <a:srgbClr val="322E2C"/>
                </a:solidFill>
                <a:latin typeface="29LT Zarid Serif Rg" panose="00000100000000000000" pitchFamily="2" charset="-78"/>
                <a:ea typeface="Arial" panose="020B0604020202020204" pitchFamily="34" charset="0"/>
                <a:cs typeface="29LT Zarid Serif Rg" panose="00000100000000000000" pitchFamily="2" charset="-78"/>
              </a:rPr>
              <a:t>يبرز مؤشر صعوبة التركيز بفارق لافت؛ إذ يُفيد بحدوثه (أحياناً فأكثر) ما يقارب ثلاثة أرباع العينة (73.12%). وبينما قد لا يُعزى هذا المؤشر كلياً لألعاب الفيديو وحدها، فإن تضافره مع مؤشر الإرهاق الصباحي والتأجيل يُكوّن مثلثاً سلوكياً متماسكاً يستحق أن يكون محور الدراسات المتعمقة المقبلة. أما مؤشر "التوتر عند إيقاف اللعبة" (46.12%)، فهو الأكثر ارتباطاً بمفهوم الاعتمادية النفسية في أدبيات علم الإدمان السلوكي. وعلى الرغم من أن هذا المستوى لا يرقى إلى حد التشخيص الإكلينيكي، فإنه يُمثّل مرحلة "الارتباط النفسي الوظيفي" التي تستدعي الرصد والمتابعة.</a:t>
            </a:r>
            <a:endParaRPr lang="ar-SA" sz="2800" b="1" dirty="0">
              <a:solidFill>
                <a:srgbClr val="322E2C"/>
              </a:solidFill>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3144354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DABB-9BB4-4EF4-3004-A7AE794A1D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86D652-257C-3E37-3EF2-7B520896F3B4}"/>
              </a:ext>
            </a:extLst>
          </p:cNvPr>
          <p:cNvSpPr txBox="1"/>
          <p:nvPr/>
        </p:nvSpPr>
        <p:spPr>
          <a:xfrm>
            <a:off x="5745018" y="524381"/>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ثامناً : التأثيرات الاجتماعية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6" name="TextBox 5">
            <a:extLst>
              <a:ext uri="{FF2B5EF4-FFF2-40B4-BE49-F238E27FC236}">
                <a16:creationId xmlns:a16="http://schemas.microsoft.com/office/drawing/2014/main" id="{89C20087-487E-6907-0211-7DDB9A28C3D6}"/>
              </a:ext>
            </a:extLst>
          </p:cNvPr>
          <p:cNvSpPr txBox="1"/>
          <p:nvPr/>
        </p:nvSpPr>
        <p:spPr>
          <a:xfrm>
            <a:off x="955473" y="918298"/>
            <a:ext cx="11175999" cy="684803"/>
          </a:xfrm>
          <a:prstGeom prst="rect">
            <a:avLst/>
          </a:prstGeom>
          <a:noFill/>
        </p:spPr>
        <p:txBody>
          <a:bodyPr wrap="square">
            <a:spAutoFit/>
          </a:bodyPr>
          <a:lstStyle/>
          <a:p>
            <a:pPr marL="0" marR="0" indent="457200" algn="r" rtl="1">
              <a:lnSpc>
                <a:spcPct val="150000"/>
              </a:lnSpc>
              <a:spcBef>
                <a:spcPts val="300"/>
              </a:spcBef>
              <a:spcAft>
                <a:spcPts val="300"/>
              </a:spcAft>
              <a:buNone/>
            </a:pPr>
            <a:r>
              <a:rPr lang="ar-EG" sz="2800" dirty="0">
                <a:solidFill>
                  <a:srgbClr val="595959"/>
                </a:solidFill>
                <a:latin typeface="Hacen Samra" panose="02000000000000000000" pitchFamily="2" charset="-78"/>
                <a:cs typeface="Hacen Samra" panose="02000000000000000000" pitchFamily="2" charset="-78"/>
              </a:rPr>
              <a:t>العزلة الاجتماعية "المرنة":</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
        <p:nvSpPr>
          <p:cNvPr id="2" name="TextBox 1">
            <a:extLst>
              <a:ext uri="{FF2B5EF4-FFF2-40B4-BE49-F238E27FC236}">
                <a16:creationId xmlns:a16="http://schemas.microsoft.com/office/drawing/2014/main" id="{94808B18-5C7A-D883-5F84-2E2CFAECDD46}"/>
              </a:ext>
            </a:extLst>
          </p:cNvPr>
          <p:cNvSpPr txBox="1"/>
          <p:nvPr/>
        </p:nvSpPr>
        <p:spPr>
          <a:xfrm>
            <a:off x="478937" y="1770616"/>
            <a:ext cx="11234126" cy="3577903"/>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لا تكشف البيانات عن عزلة اجتماعية كاملة، بل عن ظاهرة أكثر دقةً يمكن وصفها </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بـ "العزلة الاجتماعية المرنة"، وتتجلى في:</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 تراجع المشاركة في الأنشطة الجامعية: 60.18% نادراً ما يشاركون أو لا يشاركون البتة.</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 ميل جزئي لاستبدال التواصل الوجاهي بنظيره الرقمي: 43.97% يُفضّلونه أحياناً فأكثر.</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 رغم ذلك، يتمسّك 41% بتفضيل التواصل الشخصي المباشر، ويُفيد 44% بمزج الأنماطَين.</a:t>
            </a:r>
          </a:p>
        </p:txBody>
      </p:sp>
    </p:spTree>
    <p:extLst>
      <p:ext uri="{BB962C8B-B14F-4D97-AF65-F5344CB8AC3E}">
        <p14:creationId xmlns:p14="http://schemas.microsoft.com/office/powerpoint/2010/main" val="185335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C9B4-6E8E-63A6-DDD6-4BA82503816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59F5124-C265-D3D9-DA75-C9A532BD1DEB}"/>
              </a:ext>
            </a:extLst>
          </p:cNvPr>
          <p:cNvSpPr txBox="1"/>
          <p:nvPr/>
        </p:nvSpPr>
        <p:spPr>
          <a:xfrm>
            <a:off x="508000" y="816692"/>
            <a:ext cx="11175999" cy="4001095"/>
          </a:xfrm>
          <a:prstGeom prst="rect">
            <a:avLst/>
          </a:prstGeom>
          <a:noFill/>
        </p:spPr>
        <p:txBody>
          <a:bodyPr wrap="square">
            <a:spAutoFit/>
          </a:bodyPr>
          <a:lstStyle/>
          <a:p>
            <a:pPr indent="457200" algn="justLow" rtl="1">
              <a:lnSpc>
                <a:spcPct val="150000"/>
              </a:lnSpc>
              <a:spcBef>
                <a:spcPts val="300"/>
              </a:spcBef>
              <a:spcAft>
                <a:spcPts val="300"/>
              </a:spcAft>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غير أن هذه الوظيفة الإشباعية ذاتها، التي قد تكون في حدودها الطبيعية مصدراً للترفيه المشروع وتفريغ التوتر، قد تتحول حين تفقد الحدود الفاصلة بين الترفيه والإدمان وضوحها، إلى نمط استخدام معيق يحول دون تحقيق التوازن المطلوب في الحياة اليومية، فيؤثر سلباً على التحصيل الدراسي، والعلاقات الأسرية، والصحة النفسية، بل وحتى على النضج الاجتماعي للفرد. </a:t>
            </a:r>
            <a:endParaRPr lang="ar-EG" sz="24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indent="457200" algn="justLow" rtl="1">
              <a:lnSpc>
                <a:spcPct val="150000"/>
              </a:lnSpc>
              <a:spcBef>
                <a:spcPts val="300"/>
              </a:spcBef>
              <a:spcAft>
                <a:spcPts val="300"/>
              </a:spcAft>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وإنطلاقاً من الدور المجتمعي الأصيل لجامعة عين شمس، وحرصها الدائم على رصد وتحليل القضايا المؤثرة في نسيجها الطلابي والمجتمعي، يقدم المرصد المجتمعي بالجامعة هذه النشرة العلمية كخلاصة وافية لدراسة ميدانية استطلاعية معمقة؛ بهدف الوصول إلى فهم أعمق وأكثر دقة لتأثير الألعاب الإلكترونية على الحياة الأكاديمية والاجتماعية للطلاب</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a:t>
            </a:r>
            <a:endParaRPr lang="en-US"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4110492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CD17-0DFC-9DE6-32D8-590D21735C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3D07A6-2134-5869-8CA4-6232D7C81AAC}"/>
              </a:ext>
            </a:extLst>
          </p:cNvPr>
          <p:cNvSpPr txBox="1"/>
          <p:nvPr/>
        </p:nvSpPr>
        <p:spPr>
          <a:xfrm>
            <a:off x="1149004" y="1799799"/>
            <a:ext cx="9893991" cy="2623795"/>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مفهوم العزلة الاجتماعية المرنة </a:t>
            </a:r>
            <a:r>
              <a:rPr lang="en-US" sz="2800" b="1" dirty="0" err="1">
                <a:latin typeface="29LT Zarid Serif Rg" panose="00000100000000000000" pitchFamily="2" charset="-78"/>
                <a:ea typeface="Arial" panose="020B0604020202020204" pitchFamily="34" charset="0"/>
                <a:cs typeface="29LT Zarid Serif Rg" panose="00000100000000000000" pitchFamily="2" charset="-78"/>
              </a:rPr>
              <a:t>lexible</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 Social Withdrawal</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 </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 </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 لا يعني هذا المفهوم الانسحاب الكامل من الحياة الاجتماعية، بل يُشير إلى تراجع تدريجي في جودة التفاعل الواقعي وعمقه، مع تعويضه بتفاعل رقمي أقل ثراءً. وهو نمط خطير لأنه لا يُفعّل آليات التنبيه الطبيعية المرتبطة بالشعور بالوحدة.</a:t>
            </a:r>
          </a:p>
        </p:txBody>
      </p:sp>
    </p:spTree>
    <p:extLst>
      <p:ext uri="{BB962C8B-B14F-4D97-AF65-F5344CB8AC3E}">
        <p14:creationId xmlns:p14="http://schemas.microsoft.com/office/powerpoint/2010/main" val="141551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9FD55-5687-2796-B9EE-8E59B88D88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13B977-59D3-FECA-2FCA-E9D9EFC4486D}"/>
              </a:ext>
            </a:extLst>
          </p:cNvPr>
          <p:cNvSpPr txBox="1"/>
          <p:nvPr/>
        </p:nvSpPr>
        <p:spPr>
          <a:xfrm>
            <a:off x="5745018" y="325705"/>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التناقض بين الأثر الاجتماعي السلبي والإيجابي :</a:t>
            </a:r>
            <a:endParaRPr lang="en-US" sz="2800" dirty="0">
              <a:solidFill>
                <a:srgbClr val="595959"/>
              </a:solidFill>
              <a:latin typeface="Hacen Samra" panose="02000000000000000000" pitchFamily="2" charset="-78"/>
              <a:cs typeface="Hacen Samra" panose="02000000000000000000" pitchFamily="2" charset="-78"/>
            </a:endParaRPr>
          </a:p>
        </p:txBody>
      </p:sp>
      <p:graphicFrame>
        <p:nvGraphicFramePr>
          <p:cNvPr id="2" name="Table 1">
            <a:extLst>
              <a:ext uri="{FF2B5EF4-FFF2-40B4-BE49-F238E27FC236}">
                <a16:creationId xmlns:a16="http://schemas.microsoft.com/office/drawing/2014/main" id="{F3EEBBF1-CDA6-0FF3-F560-BC63D5A5F42A}"/>
              </a:ext>
            </a:extLst>
          </p:cNvPr>
          <p:cNvGraphicFramePr>
            <a:graphicFrameLocks noGrp="1"/>
          </p:cNvGraphicFramePr>
          <p:nvPr>
            <p:extLst>
              <p:ext uri="{D42A27DB-BD31-4B8C-83A1-F6EECF244321}">
                <p14:modId xmlns:p14="http://schemas.microsoft.com/office/powerpoint/2010/main" val="3099103840"/>
              </p:ext>
            </p:extLst>
          </p:nvPr>
        </p:nvGraphicFramePr>
        <p:xfrm>
          <a:off x="787375" y="974830"/>
          <a:ext cx="10809051" cy="3470120"/>
        </p:xfrm>
        <a:graphic>
          <a:graphicData uri="http://schemas.openxmlformats.org/drawingml/2006/table">
            <a:tbl>
              <a:tblPr rtl="1" firstRow="1" firstCol="1" bandRow="1">
                <a:tableStyleId>{5C22544A-7EE6-4342-B048-85BDC9FD1C3A}</a:tableStyleId>
              </a:tblPr>
              <a:tblGrid>
                <a:gridCol w="5001638">
                  <a:extLst>
                    <a:ext uri="{9D8B030D-6E8A-4147-A177-3AD203B41FA5}">
                      <a16:colId xmlns:a16="http://schemas.microsoft.com/office/drawing/2014/main" val="14923050"/>
                    </a:ext>
                  </a:extLst>
                </a:gridCol>
                <a:gridCol w="2305455">
                  <a:extLst>
                    <a:ext uri="{9D8B030D-6E8A-4147-A177-3AD203B41FA5}">
                      <a16:colId xmlns:a16="http://schemas.microsoft.com/office/drawing/2014/main" val="1904517184"/>
                    </a:ext>
                  </a:extLst>
                </a:gridCol>
                <a:gridCol w="3501958">
                  <a:extLst>
                    <a:ext uri="{9D8B030D-6E8A-4147-A177-3AD203B41FA5}">
                      <a16:colId xmlns:a16="http://schemas.microsoft.com/office/drawing/2014/main" val="4259176464"/>
                    </a:ext>
                  </a:extLst>
                </a:gridCol>
              </a:tblGrid>
              <a:tr h="694024">
                <a:tc>
                  <a:txBody>
                    <a:bodyPr/>
                    <a:lstStyle/>
                    <a:p>
                      <a:pPr marL="0" marR="0" algn="ctr" rtl="1">
                        <a:buNone/>
                      </a:pPr>
                      <a:r>
                        <a:rPr lang="ar-SA" sz="2400" dirty="0">
                          <a:effectLst/>
                          <a:latin typeface="29LT Zarid Serif Rg" panose="00000100000000000000" pitchFamily="2" charset="-78"/>
                          <a:cs typeface="29LT Zarid Serif Rg" panose="00000100000000000000" pitchFamily="2" charset="-78"/>
                        </a:rPr>
                        <a:t>المؤشر</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a:txBody>
                  <a:tcPr marL="68580" marR="68580" marT="0" marB="0" anchor="ctr" anchorCtr="1">
                    <a:solidFill>
                      <a:schemeClr val="accent1">
                        <a:lumMod val="50000"/>
                      </a:schemeClr>
                    </a:solidFill>
                  </a:tcPr>
                </a:tc>
                <a:tc>
                  <a:txBody>
                    <a:bodyPr/>
                    <a:lstStyle/>
                    <a:p>
                      <a:pPr marL="0" marR="0" algn="ctr" rtl="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النسبة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rtl="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التوجه</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3907148873"/>
                  </a:ext>
                </a:extLst>
              </a:tr>
              <a:tr h="694024">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تحسّن مهارات العمل الجماعي والتنسيق</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57.43%</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dk1"/>
                          </a:solidFill>
                          <a:effectLst/>
                          <a:latin typeface="29LT Zarid Serif Rg" panose="00000100000000000000" pitchFamily="2" charset="-78"/>
                          <a:ea typeface="+mn-ea"/>
                          <a:cs typeface="29LT Zarid Serif Rg" panose="00000100000000000000" pitchFamily="2" charset="-78"/>
                        </a:rPr>
                        <a:t>إيجابي</a:t>
                      </a:r>
                      <a:endParaRPr lang="en-US" sz="24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tc>
                <a:extLst>
                  <a:ext uri="{0D108BD9-81ED-4DB2-BD59-A6C34878D82A}">
                    <a16:rowId xmlns:a16="http://schemas.microsoft.com/office/drawing/2014/main" val="3511055805"/>
                  </a:ext>
                </a:extLst>
              </a:tr>
              <a:tr h="694024">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قلق الأسرة من وقت الشاشة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59.63%</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dk1"/>
                          </a:solidFill>
                          <a:effectLst/>
                          <a:latin typeface="29LT Zarid Serif Rg" panose="00000100000000000000" pitchFamily="2" charset="-78"/>
                          <a:ea typeface="+mn-ea"/>
                          <a:cs typeface="29LT Zarid Serif Rg" panose="00000100000000000000" pitchFamily="2" charset="-78"/>
                        </a:rPr>
                        <a:t>سلبي — مؤشر خارجي</a:t>
                      </a:r>
                      <a:endParaRPr lang="en-US" sz="24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tc>
                <a:extLst>
                  <a:ext uri="{0D108BD9-81ED-4DB2-BD59-A6C34878D82A}">
                    <a16:rowId xmlns:a16="http://schemas.microsoft.com/office/drawing/2014/main" val="1123979602"/>
                  </a:ext>
                </a:extLst>
              </a:tr>
              <a:tr h="694024">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تراجع الانخراط في الأنشطة الجامعية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60.18%</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dk1"/>
                          </a:solidFill>
                          <a:effectLst/>
                          <a:latin typeface="29LT Zarid Serif Rg" panose="00000100000000000000" pitchFamily="2" charset="-78"/>
                          <a:ea typeface="+mn-ea"/>
                          <a:cs typeface="29LT Zarid Serif Rg" panose="00000100000000000000" pitchFamily="2" charset="-78"/>
                        </a:rPr>
                        <a:t>سلبي</a:t>
                      </a:r>
                      <a:endParaRPr lang="en-US" sz="24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tc>
                <a:extLst>
                  <a:ext uri="{0D108BD9-81ED-4DB2-BD59-A6C34878D82A}">
                    <a16:rowId xmlns:a16="http://schemas.microsoft.com/office/drawing/2014/main" val="2613186254"/>
                  </a:ext>
                </a:extLst>
              </a:tr>
              <a:tr h="694024">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تأثير الألعاب في تطوير التفكير الاستراتيجي</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31.19%</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dk1"/>
                          </a:solidFill>
                          <a:effectLst/>
                          <a:latin typeface="29LT Zarid Serif Rg" panose="00000100000000000000" pitchFamily="2" charset="-78"/>
                          <a:ea typeface="+mn-ea"/>
                          <a:cs typeface="29LT Zarid Serif Rg" panose="00000100000000000000" pitchFamily="2" charset="-78"/>
                        </a:rPr>
                        <a:t>إيجابي — غير مُدار</a:t>
                      </a:r>
                      <a:endParaRPr lang="en-US" sz="2400" kern="1200" dirty="0">
                        <a:solidFill>
                          <a:schemeClr val="dk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tc>
                <a:extLst>
                  <a:ext uri="{0D108BD9-81ED-4DB2-BD59-A6C34878D82A}">
                    <a16:rowId xmlns:a16="http://schemas.microsoft.com/office/drawing/2014/main" val="970103688"/>
                  </a:ext>
                </a:extLst>
              </a:tr>
            </a:tbl>
          </a:graphicData>
        </a:graphic>
      </p:graphicFrame>
      <p:sp>
        <p:nvSpPr>
          <p:cNvPr id="5" name="TextBox 4">
            <a:extLst>
              <a:ext uri="{FF2B5EF4-FFF2-40B4-BE49-F238E27FC236}">
                <a16:creationId xmlns:a16="http://schemas.microsoft.com/office/drawing/2014/main" id="{35B4B999-62F9-1688-0F79-FBB7C82EE9CD}"/>
              </a:ext>
            </a:extLst>
          </p:cNvPr>
          <p:cNvSpPr txBox="1"/>
          <p:nvPr/>
        </p:nvSpPr>
        <p:spPr>
          <a:xfrm>
            <a:off x="787375" y="4653833"/>
            <a:ext cx="10809051" cy="1573508"/>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التحليل : يكشف هذا التناقض أن الألعاب تمثّل أداةً ذات قيمة تنموية غير رسمية — لكنها غير مُوجَّهة وغير مُدارة. فتحسّن مهارات العمل الجماعي (57.43%) يحدث بصورة عشوائية كأثر جانبي لطبيعة الألعاب التعاونية، لا كنتيجة لبيئة تعلم مُصمَّمة. وهنا يكمن الفارق بين الأثر الإيجابي المُحقَّق والأثر الإيجابي المُحتمَل لو أُحسن توجيه هذه البيئة التفاعلية.</a:t>
            </a:r>
          </a:p>
        </p:txBody>
      </p:sp>
    </p:spTree>
    <p:extLst>
      <p:ext uri="{BB962C8B-B14F-4D97-AF65-F5344CB8AC3E}">
        <p14:creationId xmlns:p14="http://schemas.microsoft.com/office/powerpoint/2010/main" val="30554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3FF20-0875-4CDB-BAD5-E06F85967B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51427D-5871-AF8A-1631-786FA35441CF}"/>
              </a:ext>
            </a:extLst>
          </p:cNvPr>
          <p:cNvSpPr txBox="1"/>
          <p:nvPr/>
        </p:nvSpPr>
        <p:spPr>
          <a:xfrm>
            <a:off x="5745018" y="473485"/>
            <a:ext cx="5938982" cy="954107"/>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تاسعاً : تصورات الطلاب وإدراكاتهم :</a:t>
            </a:r>
          </a:p>
          <a:p>
            <a:pPr algn="r" rtl="1"/>
            <a:r>
              <a:rPr lang="ar-EG" sz="2800" dirty="0">
                <a:solidFill>
                  <a:srgbClr val="595959"/>
                </a:solidFill>
                <a:latin typeface="Hacen Samra" panose="02000000000000000000" pitchFamily="2" charset="-78"/>
                <a:cs typeface="Hacen Samra" panose="02000000000000000000" pitchFamily="2" charset="-78"/>
              </a:rPr>
              <a:t>الفوائد المدركة للألعاب</a:t>
            </a:r>
            <a:endParaRPr lang="en-US" sz="2800" dirty="0">
              <a:solidFill>
                <a:srgbClr val="595959"/>
              </a:solidFill>
              <a:latin typeface="Hacen Samra" panose="02000000000000000000" pitchFamily="2" charset="-78"/>
              <a:cs typeface="Hacen Samra" panose="02000000000000000000" pitchFamily="2" charset="-78"/>
            </a:endParaRPr>
          </a:p>
        </p:txBody>
      </p:sp>
      <p:graphicFrame>
        <p:nvGraphicFramePr>
          <p:cNvPr id="4" name="Table 3">
            <a:extLst>
              <a:ext uri="{FF2B5EF4-FFF2-40B4-BE49-F238E27FC236}">
                <a16:creationId xmlns:a16="http://schemas.microsoft.com/office/drawing/2014/main" id="{B0AA4C85-B1EF-A18D-4971-7BF3E83A1441}"/>
              </a:ext>
            </a:extLst>
          </p:cNvPr>
          <p:cNvGraphicFramePr>
            <a:graphicFrameLocks noGrp="1"/>
          </p:cNvGraphicFramePr>
          <p:nvPr>
            <p:extLst>
              <p:ext uri="{D42A27DB-BD31-4B8C-83A1-F6EECF244321}">
                <p14:modId xmlns:p14="http://schemas.microsoft.com/office/powerpoint/2010/main" val="2860934248"/>
              </p:ext>
            </p:extLst>
          </p:nvPr>
        </p:nvGraphicFramePr>
        <p:xfrm>
          <a:off x="838200" y="1640245"/>
          <a:ext cx="10515600" cy="2673135"/>
        </p:xfrm>
        <a:graphic>
          <a:graphicData uri="http://schemas.openxmlformats.org/drawingml/2006/table">
            <a:tbl>
              <a:tblPr rtl="1" firstRow="1" firstCol="1" bandRow="1">
                <a:tableStyleId>{5C22544A-7EE6-4342-B048-85BDC9FD1C3A}</a:tableStyleId>
              </a:tblPr>
              <a:tblGrid>
                <a:gridCol w="5243078">
                  <a:extLst>
                    <a:ext uri="{9D8B030D-6E8A-4147-A177-3AD203B41FA5}">
                      <a16:colId xmlns:a16="http://schemas.microsoft.com/office/drawing/2014/main" val="980639343"/>
                    </a:ext>
                  </a:extLst>
                </a:gridCol>
                <a:gridCol w="2096811">
                  <a:extLst>
                    <a:ext uri="{9D8B030D-6E8A-4147-A177-3AD203B41FA5}">
                      <a16:colId xmlns:a16="http://schemas.microsoft.com/office/drawing/2014/main" val="3266203110"/>
                    </a:ext>
                  </a:extLst>
                </a:gridCol>
                <a:gridCol w="3175711">
                  <a:extLst>
                    <a:ext uri="{9D8B030D-6E8A-4147-A177-3AD203B41FA5}">
                      <a16:colId xmlns:a16="http://schemas.microsoft.com/office/drawing/2014/main" val="3094237951"/>
                    </a:ext>
                  </a:extLst>
                </a:gridCol>
              </a:tblGrid>
              <a:tr h="534627">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الفائدة المدركة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b="1" kern="1200">
                          <a:solidFill>
                            <a:schemeClr val="lt1"/>
                          </a:solidFill>
                          <a:effectLst/>
                          <a:latin typeface="29LT Zarid Serif Rg" panose="00000100000000000000" pitchFamily="2" charset="-78"/>
                          <a:ea typeface="+mn-ea"/>
                          <a:cs typeface="29LT Zarid Serif Rg" panose="00000100000000000000" pitchFamily="2" charset="-78"/>
                        </a:rPr>
                        <a:t>التكرار</a:t>
                      </a:r>
                      <a:endParaRPr lang="en-US" sz="2400" b="1" kern="120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النسبة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310578974"/>
                  </a:ext>
                </a:extLst>
              </a:tr>
              <a:tr h="534627">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الترفيه وتخفيف الضغوط</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206</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47.25%</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3687393703"/>
                  </a:ext>
                </a:extLst>
              </a:tr>
              <a:tr h="534627">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مهارات التفكير والاستراتيجية</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136</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rPr>
                        <a:t>31.19%</a:t>
                      </a:r>
                      <a:endParaRPr lang="en-US" sz="2400" kern="120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372893837"/>
                  </a:ext>
                </a:extLst>
              </a:tr>
              <a:tr h="534627">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لا أرى فائدة تذكر</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65</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14.91%</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2893757465"/>
                  </a:ext>
                </a:extLst>
              </a:tr>
              <a:tr h="534627">
                <a:tc>
                  <a:txBody>
                    <a:bodyPr/>
                    <a:lstStyle/>
                    <a:p>
                      <a:pPr marL="0" marR="0" algn="r" defTabSz="914400" rtl="1" eaLnBrk="1" latinLnBrk="0" hangingPunct="1">
                        <a:buNone/>
                      </a:pPr>
                      <a:r>
                        <a:rPr lang="ar-SA" sz="2400" b="1" kern="1200" dirty="0">
                          <a:solidFill>
                            <a:schemeClr val="lt1"/>
                          </a:solidFill>
                          <a:effectLst/>
                          <a:latin typeface="29LT Zarid Serif Rg" panose="00000100000000000000" pitchFamily="2" charset="-78"/>
                          <a:ea typeface="+mn-ea"/>
                          <a:cs typeface="29LT Zarid Serif Rg" panose="00000100000000000000" pitchFamily="2" charset="-78"/>
                        </a:rPr>
                        <a:t>التواصل الاجتماعي مع الأصدقاء</a:t>
                      </a:r>
                      <a:endParaRPr lang="en-US" sz="2400" b="1" kern="1200" dirty="0">
                        <a:solidFill>
                          <a:schemeClr val="lt1"/>
                        </a:solidFill>
                        <a:effectLst/>
                        <a:latin typeface="29LT Zarid Serif Rg" panose="00000100000000000000" pitchFamily="2" charset="-78"/>
                        <a:ea typeface="+mn-ea"/>
                        <a:cs typeface="29LT Zarid Serif Rg" panose="00000100000000000000" pitchFamily="2" charset="-78"/>
                      </a:endParaRPr>
                    </a:p>
                  </a:txBody>
                  <a:tcPr marL="68580" marR="68580" marT="0" marB="0" anchor="ctr">
                    <a:solidFill>
                      <a:schemeClr val="accent1">
                        <a:lumMod val="50000"/>
                      </a:schemeClr>
                    </a:solidFill>
                  </a:tcP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29</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tc>
                  <a:txBody>
                    <a:bodyPr/>
                    <a:lstStyle/>
                    <a:p>
                      <a:pPr marL="0" marR="0" algn="ctr" defTabSz="914400" rtl="1" eaLnBrk="1" latinLnBrk="0" hangingPunct="1">
                        <a:buNone/>
                      </a:pPr>
                      <a:r>
                        <a:rPr lang="ar-SA"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6.65%</a:t>
                      </a:r>
                      <a:endParaRPr lang="en-US" sz="240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a:txBody>
                  <a:tcPr marL="68580" marR="68580" marT="0" marB="0" anchor="ctr"/>
                </a:tc>
                <a:extLst>
                  <a:ext uri="{0D108BD9-81ED-4DB2-BD59-A6C34878D82A}">
                    <a16:rowId xmlns:a16="http://schemas.microsoft.com/office/drawing/2014/main" val="4272447516"/>
                  </a:ext>
                </a:extLst>
              </a:tr>
            </a:tbl>
          </a:graphicData>
        </a:graphic>
      </p:graphicFrame>
      <p:sp>
        <p:nvSpPr>
          <p:cNvPr id="6" name="TextBox 5">
            <a:extLst>
              <a:ext uri="{FF2B5EF4-FFF2-40B4-BE49-F238E27FC236}">
                <a16:creationId xmlns:a16="http://schemas.microsoft.com/office/drawing/2014/main" id="{3739EE63-9E5D-3C38-7D60-24900C83D986}"/>
              </a:ext>
            </a:extLst>
          </p:cNvPr>
          <p:cNvSpPr txBox="1"/>
          <p:nvPr/>
        </p:nvSpPr>
        <p:spPr>
          <a:xfrm>
            <a:off x="787375" y="4515288"/>
            <a:ext cx="10809051" cy="1708160"/>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التحليل : يهيمن الدافع الترفيهي وتخفيف الضغط بفارق لافت (47.25%)، وهو ما يتسق مع نظرية الاستخدامات والإشباعات (</a:t>
            </a:r>
            <a:r>
              <a:rPr lang="en-US" sz="2400" b="1" dirty="0">
                <a:latin typeface="29LT Zarid Serif Rg" panose="00000100000000000000" pitchFamily="2" charset="-78"/>
                <a:ea typeface="Arial" panose="020B0604020202020204" pitchFamily="34" charset="0"/>
                <a:cs typeface="29LT Zarid Serif Rg" panose="00000100000000000000" pitchFamily="2" charset="-78"/>
              </a:rPr>
              <a:t>Uses and Gratifications Theory). </a:t>
            </a:r>
            <a:r>
              <a:rPr lang="ar-EG" sz="2400" b="1" dirty="0">
                <a:latin typeface="29LT Zarid Serif Rg" panose="00000100000000000000" pitchFamily="2" charset="-78"/>
                <a:ea typeface="Arial" panose="020B0604020202020204" pitchFamily="34" charset="0"/>
                <a:cs typeface="29LT Zarid Serif Rg" panose="00000100000000000000" pitchFamily="2" charset="-78"/>
              </a:rPr>
              <a:t>ويُشير إلى أن الألعاب تملأ فراغاً وظيفياً في منظومة التعامل مع الضغوط، مما يجعل سياسة "المنع" وحدها غير كافية ما لم تُصحَب ببدائل إشباعية حقيقية.</a:t>
            </a:r>
          </a:p>
        </p:txBody>
      </p:sp>
    </p:spTree>
    <p:extLst>
      <p:ext uri="{BB962C8B-B14F-4D97-AF65-F5344CB8AC3E}">
        <p14:creationId xmlns:p14="http://schemas.microsoft.com/office/powerpoint/2010/main" val="2421873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8E189-181F-8735-7B64-49B90C3CC0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F089F9-65BD-4347-6F6A-26F8D8BE3F8B}"/>
              </a:ext>
            </a:extLst>
          </p:cNvPr>
          <p:cNvSpPr txBox="1"/>
          <p:nvPr/>
        </p:nvSpPr>
        <p:spPr>
          <a:xfrm>
            <a:off x="5745018" y="524381"/>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الاستجابة العاطفية عند الفوز والخسارة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90170D95-90A6-445E-429A-6D7E8031C305}"/>
              </a:ext>
            </a:extLst>
          </p:cNvPr>
          <p:cNvSpPr txBox="1"/>
          <p:nvPr/>
        </p:nvSpPr>
        <p:spPr>
          <a:xfrm>
            <a:off x="478937" y="1281089"/>
            <a:ext cx="11234126" cy="4793620"/>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توفر ردود الفعل العاطفية أثناء اللعب نافذةً نفسيةً مهمة على طبيعة الارتباط بالألعاب :</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 عند الفوز: يستمر 19.21% في اللعب لمحاولة تحقيق فوز إضافي — سلوك "مطاردة المكافأة" (</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Reward Chasing) </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المرتبط بالاستخدام الإشكالي.</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 عند الخسارة: يواصل 30.65% اللعب لتعويض الخسارة، ويبدي 9.45% غضباً صريحاً مع ميل لاتهام الآخرين.</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 الاستجابة الصحية (التعامل بروح الدعابة): 20.74% — وهي نسبة إيجابية تشير إلى وجود وعي عاطفي لدى شريحة من الطلاب.</a:t>
            </a:r>
          </a:p>
        </p:txBody>
      </p:sp>
    </p:spTree>
    <p:extLst>
      <p:ext uri="{BB962C8B-B14F-4D97-AF65-F5344CB8AC3E}">
        <p14:creationId xmlns:p14="http://schemas.microsoft.com/office/powerpoint/2010/main" val="2834287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244D-9266-EF7D-741E-ECDDC0E144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185D65-37C9-CE18-2D56-914B5BCC852C}"/>
              </a:ext>
            </a:extLst>
          </p:cNvPr>
          <p:cNvSpPr txBox="1"/>
          <p:nvPr/>
        </p:nvSpPr>
        <p:spPr>
          <a:xfrm>
            <a:off x="5745018" y="736816"/>
            <a:ext cx="5938982"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عاشراً : الاستنتاجات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6165FA52-7821-F720-AED8-09AB595A8EA6}"/>
              </a:ext>
            </a:extLst>
          </p:cNvPr>
          <p:cNvSpPr txBox="1"/>
          <p:nvPr/>
        </p:nvSpPr>
        <p:spPr>
          <a:xfrm>
            <a:off x="478937" y="1393827"/>
            <a:ext cx="11234126" cy="4070345"/>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تنتهي الدراسة إلى جملة من الاستنتاجات المتشابكة التي ترسم صورةً أكثر تعقيداً مما قد تُوحي به القراءة الأولية للأرقام :</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الاستنتاج المحوري : </a:t>
            </a:r>
          </a:p>
          <a:p>
            <a:pPr marL="0" marR="0" indent="457200" algn="justLow" rtl="1">
              <a:lnSpc>
                <a:spcPct val="150000"/>
              </a:lnSpc>
              <a:spcBef>
                <a:spcPts val="300"/>
              </a:spcBef>
              <a:spcAft>
                <a:spcPts val="300"/>
              </a:spcAft>
              <a:buNone/>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الألعاب الإلكترونية ليست مصدر الخطر في حد ذاتها، بل نمط الاستخدام غير الواعي هو العامل الحاسم. والخطر الحقيقي لا يكمن في الإدمان الصريح، بل في الاستخدام التراكمي الذي يُحدث أثراً سلبياً تدريجياً دون أن يُدركه الطالب ودون أن تُفعّل آليات المراجعة الذاتية.</a:t>
            </a:r>
          </a:p>
        </p:txBody>
      </p:sp>
    </p:spTree>
    <p:extLst>
      <p:ext uri="{BB962C8B-B14F-4D97-AF65-F5344CB8AC3E}">
        <p14:creationId xmlns:p14="http://schemas.microsoft.com/office/powerpoint/2010/main" val="276068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5B8CF-D189-34EC-702A-CF8BC61ED4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6ADBC7-2070-0570-B33B-AFFA111E65A2}"/>
              </a:ext>
            </a:extLst>
          </p:cNvPr>
          <p:cNvSpPr txBox="1"/>
          <p:nvPr/>
        </p:nvSpPr>
        <p:spPr>
          <a:xfrm>
            <a:off x="478937" y="424017"/>
            <a:ext cx="11234126" cy="6020879"/>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 الاستخدام غير المنتظم السائد (78.68%) لا يُفضي إلى إدمان صريح، لكنه يُهيّئ لأنماط سلوكية تراكمية تؤثر على الأداء الأكاديمي دون وعي مباشر من الطالب.</a:t>
            </a:r>
          </a:p>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 هناك فجوة إدراكية واضحة بين التقييم الذاتي للأثر (50.34% لا يرون تأثيراً) والمؤشرات السلوكية الفعلية (73% يُعانون من ضعف التركيز).</a:t>
            </a:r>
          </a:p>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 الارتباط بالفترة المسائية يُفسّر مباشرةً مثلث: الإرهاق — اضطراب النوم — ضعف الانتباه في اليوم التالي.</a:t>
            </a:r>
          </a:p>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 الأثر الاجتماعي للألعاب يتجلى في نمط "العزلة المرنة" لا في الانسحاب الكامل، وهو أشد تأثيراً من الناحية المنهجية لأنه غير مرئي بسهولة.</a:t>
            </a:r>
          </a:p>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 الألعاب تحمل طاقةً تنموية غير مُستثمَرة تتعلق بالعمل الجماعي والتفكير الاستراتيجي، لكنها تحدث بصورة عشوائية غير موجهة.</a:t>
            </a:r>
          </a:p>
          <a:p>
            <a:pPr marL="0" marR="0" indent="457200" algn="justLow" rtl="1">
              <a:lnSpc>
                <a:spcPct val="150000"/>
              </a:lnSpc>
              <a:spcBef>
                <a:spcPts val="300"/>
              </a:spcBef>
              <a:spcAft>
                <a:spcPts val="300"/>
              </a:spcAft>
              <a:buNone/>
            </a:pPr>
            <a:r>
              <a:rPr lang="ar-EG" sz="2200" b="1" dirty="0">
                <a:latin typeface="29LT Zarid Serif Rg" panose="00000100000000000000" pitchFamily="2" charset="-78"/>
                <a:ea typeface="Arial" panose="020B0604020202020204" pitchFamily="34" charset="0"/>
                <a:cs typeface="29LT Zarid Serif Rg" panose="00000100000000000000" pitchFamily="2" charset="-78"/>
              </a:rPr>
              <a:t>◀ إرادة التغيير موجودة: 56.08% يوصون بأن تهتم الجامعة بهذه الظاهرة، مما يُشكّل رأسمالاً اجتماعياً قابلاً للتحويل إلى برامج توعوية فعّالة.</a:t>
            </a:r>
          </a:p>
        </p:txBody>
      </p:sp>
    </p:spTree>
    <p:extLst>
      <p:ext uri="{BB962C8B-B14F-4D97-AF65-F5344CB8AC3E}">
        <p14:creationId xmlns:p14="http://schemas.microsoft.com/office/powerpoint/2010/main" val="673957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F9D6-850F-9B48-7D6D-6382511699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DE2CD3-032F-A3B4-34DB-1B54B98DC625}"/>
              </a:ext>
            </a:extLst>
          </p:cNvPr>
          <p:cNvSpPr txBox="1"/>
          <p:nvPr/>
        </p:nvSpPr>
        <p:spPr>
          <a:xfrm>
            <a:off x="2966227" y="867356"/>
            <a:ext cx="8746836" cy="954107"/>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الحادى عشر : التوصيات :</a:t>
            </a:r>
          </a:p>
          <a:p>
            <a:pPr algn="r" rtl="1"/>
            <a:r>
              <a:rPr lang="ar-EG" sz="2800" dirty="0">
                <a:solidFill>
                  <a:srgbClr val="595959"/>
                </a:solidFill>
                <a:latin typeface="Hacen Samra" panose="02000000000000000000" pitchFamily="2" charset="-78"/>
                <a:cs typeface="Hacen Samra" panose="02000000000000000000" pitchFamily="2" charset="-78"/>
              </a:rPr>
              <a:t>على مستوى الطالب – استراتيجيات للإدارة الذاتية والوعي الرقمي :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0DEBF414-04BC-154F-D6F2-59FEAEB63F18}"/>
              </a:ext>
            </a:extLst>
          </p:cNvPr>
          <p:cNvSpPr txBox="1"/>
          <p:nvPr/>
        </p:nvSpPr>
        <p:spPr>
          <a:xfrm>
            <a:off x="478937" y="1920299"/>
            <a:ext cx="11234126" cy="4070345"/>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تطبيق نموذج إدارة الوقت الرقمي </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Digital Time Blocking</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 </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 </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 ويتضمن ذلك تخصيص أوقات محددة مسبقاً لممارسة الألعاب، وإدراجها ضمن الجدول اليومي بوصفها فترات ترفيهية محدودة، بدلاً من تركها للاستخدام الاندفاعي العشوائي الذي يصعب ضبطه.</a:t>
            </a:r>
          </a:p>
          <a:p>
            <a:pPr marL="457200" marR="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استخدام تطبيقات تتبع وقت الشاشة كأداة للوعي الذاتي : تساعد هذه التطبيقات (المدمجة في معظم الهواتف والأجهزة) الطالب على رؤية إجمالي الوقت الذي يقضيه في اللعب بشكل تراكمي، وهو ما يُعد خطوة أولى وأساسية نحو استعادة القدرة على اتخاذ القرار الواعي بشأن الاستخدام.</a:t>
            </a:r>
          </a:p>
        </p:txBody>
      </p:sp>
    </p:spTree>
    <p:extLst>
      <p:ext uri="{BB962C8B-B14F-4D97-AF65-F5344CB8AC3E}">
        <p14:creationId xmlns:p14="http://schemas.microsoft.com/office/powerpoint/2010/main" val="54026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6CFE-C68A-79A2-7E21-1761668F45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797592-3AAC-AA7E-7E61-33F8FCF64AFD}"/>
              </a:ext>
            </a:extLst>
          </p:cNvPr>
          <p:cNvSpPr txBox="1"/>
          <p:nvPr/>
        </p:nvSpPr>
        <p:spPr>
          <a:xfrm>
            <a:off x="478937" y="1393827"/>
            <a:ext cx="11234126" cy="4070345"/>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ربط وقت اللعب بإنجاز مهام أكاديمية سابقة (نظام المكافأة الذاتية): يُحوِّل هذا الأسلوب الألعاب من عامل يُعطل الأداء الأكاديمي إلى حافز يُكافأ به الطالب بعد إتمام واجباته أو مذاكرته، مما يعزز الانضباط الذاتي ويكسر حلقة التسويف.</a:t>
            </a:r>
          </a:p>
          <a:p>
            <a:pPr marL="457200" marR="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وضع قاعدة شخصية بالامتناع عن اللعب بعد الساعة الحادية عشرة مساءً: يستهدف هذا الإجراء كسر الارتباط المباشر بين اللعب المسائي واضطراب النوم، حيث أظهرت الدراسة أن اللعب في المساء هو المفسر الرئيسي للإرهاق وضعف التركيز في اليوم التالي.</a:t>
            </a:r>
          </a:p>
        </p:txBody>
      </p:sp>
    </p:spTree>
    <p:extLst>
      <p:ext uri="{BB962C8B-B14F-4D97-AF65-F5344CB8AC3E}">
        <p14:creationId xmlns:p14="http://schemas.microsoft.com/office/powerpoint/2010/main" val="3230234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F561-763D-7196-D885-13812C57B4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0B0B49-F21E-1F40-EFAC-FBC0410D0484}"/>
              </a:ext>
            </a:extLst>
          </p:cNvPr>
          <p:cNvSpPr txBox="1"/>
          <p:nvPr/>
        </p:nvSpPr>
        <p:spPr>
          <a:xfrm>
            <a:off x="2966227" y="867356"/>
            <a:ext cx="8746836"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على مستوى الجامعة – تدخلات مؤسسية منظمة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531C0F74-1E7A-10D4-B63C-B61B1156B2BF}"/>
              </a:ext>
            </a:extLst>
          </p:cNvPr>
          <p:cNvSpPr txBox="1"/>
          <p:nvPr/>
        </p:nvSpPr>
        <p:spPr>
          <a:xfrm>
            <a:off x="478937" y="1476953"/>
            <a:ext cx="11234126" cy="4632037"/>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إدراج برامج توعية سلوكية رقمية ضمن الأنشطة الطلابية الإلزامية، مع التركيز على طلاب الفرقة الأولى باعتبارهم الأكثر عرضة لظاهرة "صدمة الحرية الجامعية" (حيث شكلوا 61.62% من العينة). وتستهدف هذه البرامج تعريف الطلاب بمخاطر الاستخدام غير الواعي، ومهارات إدارة الوقت الرقمي، وكيفية التعرف على المؤشرات المبكرة للاستخدام الإشكالي.</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إنشاء أندية ألعاب جامعية منظمة بإشراف تربوي، بهدف تحويل الألعاب من نشاط فردي منغلق (غالباً ما يمارس في غرف النوم) إلى نشاط اجتماعي جماعي خاضع لضوابط زمنية وأخلاقية، مع توجيه الطلاب نحو الألعاب ذات القيمة التنموية، واستثمار مهارات العمل الجماعي والتفكير الاستراتيجي التي أظهرتها النتائج (57.43% و31.19% على التوالي).</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دمج مبادئ التلعيب (</a:t>
            </a:r>
            <a:r>
              <a:rPr lang="en-US" sz="2400" b="1" dirty="0">
                <a:latin typeface="29LT Zarid Serif Rg" panose="00000100000000000000" pitchFamily="2" charset="-78"/>
                <a:ea typeface="Arial" panose="020B0604020202020204" pitchFamily="34" charset="0"/>
                <a:cs typeface="29LT Zarid Serif Rg" panose="00000100000000000000" pitchFamily="2" charset="-78"/>
              </a:rPr>
              <a:t>Gamification) </a:t>
            </a:r>
            <a:r>
              <a:rPr lang="ar-EG" sz="2400" b="1" dirty="0">
                <a:latin typeface="29LT Zarid Serif Rg" panose="00000100000000000000" pitchFamily="2" charset="-78"/>
                <a:ea typeface="Arial" panose="020B0604020202020204" pitchFamily="34" charset="0"/>
                <a:cs typeface="29LT Zarid Serif Rg" panose="00000100000000000000" pitchFamily="2" charset="-78"/>
              </a:rPr>
              <a:t>في العملية التعليمية، وذلك لاستثمار الميل الطبيعي للطلاب نحو البيئات التفاعلية والقائمة على المكافآت، وتحويله إلى أداة لتعزيز التحصيل الأكاديمي، بدلاً من مقاومة هذا الميل أو تجاهله.</a:t>
            </a:r>
          </a:p>
        </p:txBody>
      </p:sp>
    </p:spTree>
    <p:extLst>
      <p:ext uri="{BB962C8B-B14F-4D97-AF65-F5344CB8AC3E}">
        <p14:creationId xmlns:p14="http://schemas.microsoft.com/office/powerpoint/2010/main" val="1551291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6604-2210-F41B-5918-327E8466EE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655F90-1B64-2A50-1FAA-EFF9868DC8D1}"/>
              </a:ext>
            </a:extLst>
          </p:cNvPr>
          <p:cNvSpPr txBox="1"/>
          <p:nvPr/>
        </p:nvSpPr>
        <p:spPr>
          <a:xfrm>
            <a:off x="478937" y="1432299"/>
            <a:ext cx="11234126" cy="3993401"/>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إطلاق حملات توعوية مبنية على التأثير العاطفي والسرد القصصي، لأن الأدلة الاتصالية تشير إلى أن هذه الصيغة هي الأكثر فاعلية في التأثير على سلوك الشباب، مقارنة بالرسائل التوجيهية الجافة أو التحذيرية المباشرة.</a:t>
            </a:r>
          </a:p>
          <a:p>
            <a:pPr marL="457200" marR="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ea typeface="Arial" panose="020B0604020202020204" pitchFamily="34" charset="0"/>
                <a:cs typeface="29LT Zarid Serif Rg" panose="00000100000000000000" pitchFamily="2" charset="-78"/>
              </a:rPr>
              <a:t>إجراء دراسات دورية طولية (</a:t>
            </a:r>
            <a:r>
              <a:rPr lang="en-US" sz="2800" b="1" dirty="0">
                <a:latin typeface="29LT Zarid Serif Rg" panose="00000100000000000000" pitchFamily="2" charset="-78"/>
                <a:ea typeface="Arial" panose="020B0604020202020204" pitchFamily="34" charset="0"/>
                <a:cs typeface="29LT Zarid Serif Rg" panose="00000100000000000000" pitchFamily="2" charset="-78"/>
              </a:rPr>
              <a:t>Longitudinal Studies): </a:t>
            </a:r>
            <a:r>
              <a:rPr lang="ar-EG" sz="2800" b="1" dirty="0">
                <a:latin typeface="29LT Zarid Serif Rg" panose="00000100000000000000" pitchFamily="2" charset="-78"/>
                <a:ea typeface="Arial" panose="020B0604020202020204" pitchFamily="34" charset="0"/>
                <a:cs typeface="29LT Zarid Serif Rg" panose="00000100000000000000" pitchFamily="2" charset="-78"/>
              </a:rPr>
              <a:t>لمتابعة تطور أنماط السلوك الرقمي لدى الطلاب عبر سنوات دراستهم المختلفة، والكشف عن العلاقات السببية بين متغيرات الاستخدام والتأثيرات الأكاديمية والنفسية، وهو ما يتجاوز قدرة الدراسة الاستطلاعية الحالية.</a:t>
            </a:r>
          </a:p>
        </p:txBody>
      </p:sp>
    </p:spTree>
    <p:extLst>
      <p:ext uri="{BB962C8B-B14F-4D97-AF65-F5344CB8AC3E}">
        <p14:creationId xmlns:p14="http://schemas.microsoft.com/office/powerpoint/2010/main" val="123999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A4305-9EE7-B2C7-31CA-CCF7FBF122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E50F2D-9549-7D35-49F8-E0BA048E9A95}"/>
              </a:ext>
            </a:extLst>
          </p:cNvPr>
          <p:cNvSpPr txBox="1"/>
          <p:nvPr/>
        </p:nvSpPr>
        <p:spPr>
          <a:xfrm>
            <a:off x="4042439" y="1518660"/>
            <a:ext cx="3635453" cy="584775"/>
          </a:xfrm>
          <a:prstGeom prst="rect">
            <a:avLst/>
          </a:prstGeom>
          <a:noFill/>
        </p:spPr>
        <p:txBody>
          <a:bodyPr wrap="square">
            <a:spAutoFit/>
          </a:bodyPr>
          <a:lstStyle/>
          <a:p>
            <a:pPr marL="0" marR="0" algn="ctr" rtl="1">
              <a:buNone/>
            </a:pPr>
            <a:r>
              <a:rPr lang="ar-SA"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ثانياً</a:t>
            </a:r>
            <a:r>
              <a:rPr lang="ar-EG"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مشكلة الدراسة</a:t>
            </a:r>
            <a:r>
              <a:rPr lang="ar-EG"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a:t>
            </a:r>
            <a:endParaRPr lang="en-US" sz="24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4C2D3898-B974-8510-AF7A-869A84623F7F}"/>
              </a:ext>
            </a:extLst>
          </p:cNvPr>
          <p:cNvSpPr txBox="1"/>
          <p:nvPr/>
        </p:nvSpPr>
        <p:spPr>
          <a:xfrm>
            <a:off x="847636" y="2038013"/>
            <a:ext cx="6526344" cy="3270126"/>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SA" sz="2800" b="1" dirty="0">
                <a:effectLst/>
                <a:latin typeface="29LT Zarid Serif Rg" panose="00000100000000000000" pitchFamily="2" charset="-78"/>
                <a:ea typeface="Arial" panose="020B0604020202020204" pitchFamily="34" charset="0"/>
                <a:cs typeface="29LT Zarid Serif Rg" panose="00000100000000000000" pitchFamily="2" charset="-78"/>
              </a:rPr>
              <a:t>متى يتحول </a:t>
            </a:r>
            <a:r>
              <a:rPr lang="ar-EG" sz="2800" b="1" dirty="0">
                <a:effectLst/>
                <a:latin typeface="29LT Zarid Serif Rg" panose="00000100000000000000" pitchFamily="2" charset="-78"/>
                <a:ea typeface="Arial" panose="020B0604020202020204" pitchFamily="34" charset="0"/>
                <a:cs typeface="29LT Zarid Serif Rg" panose="00000100000000000000" pitchFamily="2" charset="-78"/>
              </a:rPr>
              <a:t>إ</a:t>
            </a:r>
            <a:r>
              <a:rPr lang="ar-SA" sz="2800" b="1" dirty="0">
                <a:effectLst/>
                <a:latin typeface="29LT Zarid Serif Rg" panose="00000100000000000000" pitchFamily="2" charset="-78"/>
                <a:ea typeface="Arial" panose="020B0604020202020204" pitchFamily="34" charset="0"/>
                <a:cs typeface="29LT Zarid Serif Rg" panose="00000100000000000000" pitchFamily="2" charset="-78"/>
              </a:rPr>
              <a:t>ستخدام الألعاب الإلكترونية من مجرد سلوك ترفيهي طبيعي، يمارسه الطالب بقصد التسلية وتخفيف الضغوط، إلى نمط سلوكي مؤثر سلباً على حياته الجامعية والشخصية، على الأصعدة الأكاديمية والاجتماعية والنفسية على حد سواء</a:t>
            </a:r>
            <a:r>
              <a:rPr lang="ar-EG" sz="28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800" b="1" dirty="0">
                <a:effectLst/>
                <a:latin typeface="29LT Zarid Serif Rg" panose="00000100000000000000" pitchFamily="2" charset="-78"/>
                <a:ea typeface="Arial" panose="020B0604020202020204" pitchFamily="34" charset="0"/>
                <a:cs typeface="29LT Zarid Serif Rg" panose="00000100000000000000" pitchFamily="2" charset="-78"/>
              </a:rPr>
              <a:t>؟ </a:t>
            </a:r>
            <a:endParaRPr lang="en-US" sz="28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grpSp>
        <p:nvGrpSpPr>
          <p:cNvPr id="2" name="그룹 6">
            <a:extLst>
              <a:ext uri="{FF2B5EF4-FFF2-40B4-BE49-F238E27FC236}">
                <a16:creationId xmlns:a16="http://schemas.microsoft.com/office/drawing/2014/main" id="{99277E34-99D9-C908-33D4-7F2FC11BA08C}"/>
              </a:ext>
            </a:extLst>
          </p:cNvPr>
          <p:cNvGrpSpPr/>
          <p:nvPr/>
        </p:nvGrpSpPr>
        <p:grpSpPr>
          <a:xfrm>
            <a:off x="7981805" y="1776403"/>
            <a:ext cx="2862547" cy="3664519"/>
            <a:chOff x="3352118" y="0"/>
            <a:chExt cx="4833321" cy="6187426"/>
          </a:xfrm>
          <a:solidFill>
            <a:schemeClr val="accent3"/>
          </a:solidFill>
        </p:grpSpPr>
        <p:sp>
          <p:nvSpPr>
            <p:cNvPr id="4" name="자유형: 도형 7">
              <a:extLst>
                <a:ext uri="{FF2B5EF4-FFF2-40B4-BE49-F238E27FC236}">
                  <a16:creationId xmlns:a16="http://schemas.microsoft.com/office/drawing/2014/main" id="{55CE22A0-F161-5487-50B8-8C31065A0B1D}"/>
                </a:ext>
              </a:extLst>
            </p:cNvPr>
            <p:cNvSpPr/>
            <p:nvPr/>
          </p:nvSpPr>
          <p:spPr>
            <a:xfrm>
              <a:off x="3352118" y="2481423"/>
              <a:ext cx="858954" cy="68170"/>
            </a:xfrm>
            <a:custGeom>
              <a:avLst/>
              <a:gdLst>
                <a:gd name="connsiteX0" fmla="*/ 824869 w 858954"/>
                <a:gd name="connsiteY0" fmla="*/ 0 h 68170"/>
                <a:gd name="connsiteX1" fmla="*/ 34085 w 858954"/>
                <a:gd name="connsiteY1" fmla="*/ 0 h 68170"/>
                <a:gd name="connsiteX2" fmla="*/ 0 w 858954"/>
                <a:gd name="connsiteY2" fmla="*/ 34085 h 68170"/>
                <a:gd name="connsiteX3" fmla="*/ 0 w 858954"/>
                <a:gd name="connsiteY3" fmla="*/ 34085 h 68170"/>
                <a:gd name="connsiteX4" fmla="*/ 34085 w 858954"/>
                <a:gd name="connsiteY4" fmla="*/ 68171 h 68170"/>
                <a:gd name="connsiteX5" fmla="*/ 824869 w 858954"/>
                <a:gd name="connsiteY5" fmla="*/ 68171 h 68170"/>
                <a:gd name="connsiteX6" fmla="*/ 858954 w 858954"/>
                <a:gd name="connsiteY6" fmla="*/ 34085 h 68170"/>
                <a:gd name="connsiteX7" fmla="*/ 858954 w 858954"/>
                <a:gd name="connsiteY7" fmla="*/ 34085 h 68170"/>
                <a:gd name="connsiteX8" fmla="*/ 824869 w 858954"/>
                <a:gd name="connsiteY8" fmla="*/ 0 h 6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954" h="68170">
                  <a:moveTo>
                    <a:pt x="824869" y="0"/>
                  </a:moveTo>
                  <a:lnTo>
                    <a:pt x="34085" y="0"/>
                  </a:lnTo>
                  <a:cubicBezTo>
                    <a:pt x="15270" y="0"/>
                    <a:pt x="0" y="15270"/>
                    <a:pt x="0" y="34085"/>
                  </a:cubicBezTo>
                  <a:lnTo>
                    <a:pt x="0" y="34085"/>
                  </a:lnTo>
                  <a:cubicBezTo>
                    <a:pt x="0" y="52901"/>
                    <a:pt x="15270" y="68171"/>
                    <a:pt x="34085" y="68171"/>
                  </a:cubicBezTo>
                  <a:lnTo>
                    <a:pt x="824869" y="68171"/>
                  </a:lnTo>
                  <a:cubicBezTo>
                    <a:pt x="843684" y="68171"/>
                    <a:pt x="858954" y="52901"/>
                    <a:pt x="858954" y="34085"/>
                  </a:cubicBezTo>
                  <a:lnTo>
                    <a:pt x="858954" y="34085"/>
                  </a:lnTo>
                  <a:cubicBezTo>
                    <a:pt x="858954" y="15270"/>
                    <a:pt x="843684" y="0"/>
                    <a:pt x="824869" y="0"/>
                  </a:cubicBezTo>
                  <a:close/>
                </a:path>
              </a:pathLst>
            </a:custGeom>
            <a:grpFill/>
            <a:ln w="6815" cap="flat">
              <a:noFill/>
              <a:prstDash val="solid"/>
              <a:miter/>
            </a:ln>
          </p:spPr>
          <p:txBody>
            <a:bodyPr rtlCol="0" anchor="ctr"/>
            <a:lstStyle/>
            <a:p>
              <a:endParaRPr lang="ko-KR" altLang="en-US"/>
            </a:p>
          </p:txBody>
        </p:sp>
        <p:sp>
          <p:nvSpPr>
            <p:cNvPr id="5" name="자유형: 도형 8">
              <a:extLst>
                <a:ext uri="{FF2B5EF4-FFF2-40B4-BE49-F238E27FC236}">
                  <a16:creationId xmlns:a16="http://schemas.microsoft.com/office/drawing/2014/main" id="{EF5B5325-5E2E-5654-55A3-A991280B8470}"/>
                </a:ext>
              </a:extLst>
            </p:cNvPr>
            <p:cNvSpPr/>
            <p:nvPr/>
          </p:nvSpPr>
          <p:spPr>
            <a:xfrm>
              <a:off x="3514794" y="3323968"/>
              <a:ext cx="779017" cy="414506"/>
            </a:xfrm>
            <a:custGeom>
              <a:avLst/>
              <a:gdLst>
                <a:gd name="connsiteX0" fmla="*/ 730023 w 779017"/>
                <a:gd name="connsiteY0" fmla="*/ 3456 h 414506"/>
                <a:gd name="connsiteX1" fmla="*/ 19136 w 779017"/>
                <a:gd name="connsiteY1" fmla="*/ 349833 h 414506"/>
                <a:gd name="connsiteX2" fmla="*/ 3456 w 779017"/>
                <a:gd name="connsiteY2" fmla="*/ 395371 h 414506"/>
                <a:gd name="connsiteX3" fmla="*/ 3456 w 779017"/>
                <a:gd name="connsiteY3" fmla="*/ 395371 h 414506"/>
                <a:gd name="connsiteX4" fmla="*/ 48995 w 779017"/>
                <a:gd name="connsiteY4" fmla="*/ 411051 h 414506"/>
                <a:gd name="connsiteX5" fmla="*/ 759881 w 779017"/>
                <a:gd name="connsiteY5" fmla="*/ 64674 h 414506"/>
                <a:gd name="connsiteX6" fmla="*/ 775561 w 779017"/>
                <a:gd name="connsiteY6" fmla="*/ 19136 h 414506"/>
                <a:gd name="connsiteX7" fmla="*/ 775561 w 779017"/>
                <a:gd name="connsiteY7" fmla="*/ 19136 h 414506"/>
                <a:gd name="connsiteX8" fmla="*/ 730023 w 779017"/>
                <a:gd name="connsiteY8" fmla="*/ 3456 h 41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17" h="414506">
                  <a:moveTo>
                    <a:pt x="730023" y="3456"/>
                  </a:moveTo>
                  <a:lnTo>
                    <a:pt x="19136" y="349833"/>
                  </a:lnTo>
                  <a:cubicBezTo>
                    <a:pt x="2229" y="358082"/>
                    <a:pt x="-4792" y="378465"/>
                    <a:pt x="3456" y="395371"/>
                  </a:cubicBezTo>
                  <a:lnTo>
                    <a:pt x="3456" y="395371"/>
                  </a:lnTo>
                  <a:cubicBezTo>
                    <a:pt x="11705" y="412278"/>
                    <a:pt x="32088" y="419299"/>
                    <a:pt x="48995" y="411051"/>
                  </a:cubicBezTo>
                  <a:lnTo>
                    <a:pt x="759881" y="64674"/>
                  </a:lnTo>
                  <a:cubicBezTo>
                    <a:pt x="776788" y="56425"/>
                    <a:pt x="783809" y="36042"/>
                    <a:pt x="775561" y="19136"/>
                  </a:cubicBezTo>
                  <a:lnTo>
                    <a:pt x="775561" y="19136"/>
                  </a:lnTo>
                  <a:cubicBezTo>
                    <a:pt x="767380" y="2229"/>
                    <a:pt x="746929" y="-4792"/>
                    <a:pt x="730023" y="3456"/>
                  </a:cubicBezTo>
                  <a:close/>
                </a:path>
              </a:pathLst>
            </a:custGeom>
            <a:grpFill/>
            <a:ln w="6815" cap="flat">
              <a:noFill/>
              <a:prstDash val="solid"/>
              <a:miter/>
            </a:ln>
          </p:spPr>
          <p:txBody>
            <a:bodyPr rtlCol="0" anchor="ctr"/>
            <a:lstStyle/>
            <a:p>
              <a:endParaRPr lang="ko-KR" altLang="en-US"/>
            </a:p>
          </p:txBody>
        </p:sp>
        <p:sp>
          <p:nvSpPr>
            <p:cNvPr id="7" name="자유형: 도형 9">
              <a:extLst>
                <a:ext uri="{FF2B5EF4-FFF2-40B4-BE49-F238E27FC236}">
                  <a16:creationId xmlns:a16="http://schemas.microsoft.com/office/drawing/2014/main" id="{E8A1844C-2F59-FEB3-8F15-996E4CE79087}"/>
                </a:ext>
              </a:extLst>
            </p:cNvPr>
            <p:cNvSpPr/>
            <p:nvPr/>
          </p:nvSpPr>
          <p:spPr>
            <a:xfrm>
              <a:off x="4240381" y="3918190"/>
              <a:ext cx="585529" cy="666243"/>
            </a:xfrm>
            <a:custGeom>
              <a:avLst/>
              <a:gdLst>
                <a:gd name="connsiteX0" fmla="*/ 525671 w 585529"/>
                <a:gd name="connsiteY0" fmla="*/ 11798 h 666243"/>
                <a:gd name="connsiteX1" fmla="*/ 8321 w 585529"/>
                <a:gd name="connsiteY1" fmla="*/ 609862 h 666243"/>
                <a:gd name="connsiteX2" fmla="*/ 11798 w 585529"/>
                <a:gd name="connsiteY2" fmla="*/ 657923 h 666243"/>
                <a:gd name="connsiteX3" fmla="*/ 11798 w 585529"/>
                <a:gd name="connsiteY3" fmla="*/ 657923 h 666243"/>
                <a:gd name="connsiteX4" fmla="*/ 59858 w 585529"/>
                <a:gd name="connsiteY4" fmla="*/ 654446 h 666243"/>
                <a:gd name="connsiteX5" fmla="*/ 577208 w 585529"/>
                <a:gd name="connsiteY5" fmla="*/ 56382 h 666243"/>
                <a:gd name="connsiteX6" fmla="*/ 573731 w 585529"/>
                <a:gd name="connsiteY6" fmla="*/ 8321 h 666243"/>
                <a:gd name="connsiteX7" fmla="*/ 573731 w 585529"/>
                <a:gd name="connsiteY7" fmla="*/ 8321 h 666243"/>
                <a:gd name="connsiteX8" fmla="*/ 525671 w 585529"/>
                <a:gd name="connsiteY8" fmla="*/ 11798 h 6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9" h="666243">
                  <a:moveTo>
                    <a:pt x="525671" y="11798"/>
                  </a:moveTo>
                  <a:lnTo>
                    <a:pt x="8321" y="609862"/>
                  </a:lnTo>
                  <a:cubicBezTo>
                    <a:pt x="-4018" y="624110"/>
                    <a:pt x="-2450" y="645652"/>
                    <a:pt x="11798" y="657923"/>
                  </a:cubicBezTo>
                  <a:lnTo>
                    <a:pt x="11798" y="657923"/>
                  </a:lnTo>
                  <a:cubicBezTo>
                    <a:pt x="26046" y="670262"/>
                    <a:pt x="47588" y="668693"/>
                    <a:pt x="59858" y="654446"/>
                  </a:cubicBezTo>
                  <a:lnTo>
                    <a:pt x="577208" y="56382"/>
                  </a:lnTo>
                  <a:cubicBezTo>
                    <a:pt x="589547" y="42134"/>
                    <a:pt x="587979" y="20592"/>
                    <a:pt x="573731" y="8321"/>
                  </a:cubicBezTo>
                  <a:lnTo>
                    <a:pt x="573731" y="8321"/>
                  </a:lnTo>
                  <a:cubicBezTo>
                    <a:pt x="559552" y="-4018"/>
                    <a:pt x="538010" y="-2450"/>
                    <a:pt x="525671" y="11798"/>
                  </a:cubicBezTo>
                  <a:close/>
                </a:path>
              </a:pathLst>
            </a:custGeom>
            <a:grpFill/>
            <a:ln w="6815" cap="flat">
              <a:noFill/>
              <a:prstDash val="solid"/>
              <a:miter/>
            </a:ln>
          </p:spPr>
          <p:txBody>
            <a:bodyPr rtlCol="0" anchor="ctr"/>
            <a:lstStyle/>
            <a:p>
              <a:endParaRPr lang="ko-KR" altLang="en-US"/>
            </a:p>
          </p:txBody>
        </p:sp>
        <p:sp>
          <p:nvSpPr>
            <p:cNvPr id="8" name="자유형: 도형 10">
              <a:extLst>
                <a:ext uri="{FF2B5EF4-FFF2-40B4-BE49-F238E27FC236}">
                  <a16:creationId xmlns:a16="http://schemas.microsoft.com/office/drawing/2014/main" id="{8CDD4EC7-6745-3685-28D3-6BDA28F3EA63}"/>
                </a:ext>
              </a:extLst>
            </p:cNvPr>
            <p:cNvSpPr/>
            <p:nvPr/>
          </p:nvSpPr>
          <p:spPr>
            <a:xfrm>
              <a:off x="5663113" y="0"/>
              <a:ext cx="68170" cy="858954"/>
            </a:xfrm>
            <a:custGeom>
              <a:avLst/>
              <a:gdLst>
                <a:gd name="connsiteX0" fmla="*/ 0 w 68170"/>
                <a:gd name="connsiteY0" fmla="*/ 824869 h 858954"/>
                <a:gd name="connsiteX1" fmla="*/ 0 w 68170"/>
                <a:gd name="connsiteY1" fmla="*/ 34085 h 858954"/>
                <a:gd name="connsiteX2" fmla="*/ 34085 w 68170"/>
                <a:gd name="connsiteY2" fmla="*/ 0 h 858954"/>
                <a:gd name="connsiteX3" fmla="*/ 34085 w 68170"/>
                <a:gd name="connsiteY3" fmla="*/ 0 h 858954"/>
                <a:gd name="connsiteX4" fmla="*/ 68171 w 68170"/>
                <a:gd name="connsiteY4" fmla="*/ 34085 h 858954"/>
                <a:gd name="connsiteX5" fmla="*/ 68171 w 68170"/>
                <a:gd name="connsiteY5" fmla="*/ 824869 h 858954"/>
                <a:gd name="connsiteX6" fmla="*/ 34085 w 68170"/>
                <a:gd name="connsiteY6" fmla="*/ 858954 h 858954"/>
                <a:gd name="connsiteX7" fmla="*/ 34085 w 68170"/>
                <a:gd name="connsiteY7" fmla="*/ 858954 h 858954"/>
                <a:gd name="connsiteX8" fmla="*/ 0 w 68170"/>
                <a:gd name="connsiteY8" fmla="*/ 824869 h 8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70" h="858954">
                  <a:moveTo>
                    <a:pt x="0" y="824869"/>
                  </a:moveTo>
                  <a:lnTo>
                    <a:pt x="0" y="34085"/>
                  </a:lnTo>
                  <a:cubicBezTo>
                    <a:pt x="0" y="15270"/>
                    <a:pt x="15270" y="0"/>
                    <a:pt x="34085" y="0"/>
                  </a:cubicBezTo>
                  <a:lnTo>
                    <a:pt x="34085" y="0"/>
                  </a:lnTo>
                  <a:cubicBezTo>
                    <a:pt x="52901" y="0"/>
                    <a:pt x="68171" y="15270"/>
                    <a:pt x="68171" y="34085"/>
                  </a:cubicBezTo>
                  <a:lnTo>
                    <a:pt x="68171" y="824869"/>
                  </a:lnTo>
                  <a:cubicBezTo>
                    <a:pt x="68171" y="843684"/>
                    <a:pt x="52901" y="858954"/>
                    <a:pt x="34085" y="858954"/>
                  </a:cubicBezTo>
                  <a:lnTo>
                    <a:pt x="34085" y="858954"/>
                  </a:lnTo>
                  <a:cubicBezTo>
                    <a:pt x="15270" y="858954"/>
                    <a:pt x="0" y="843684"/>
                    <a:pt x="0" y="824869"/>
                  </a:cubicBezTo>
                  <a:close/>
                </a:path>
              </a:pathLst>
            </a:custGeom>
            <a:grpFill/>
            <a:ln w="6815" cap="flat">
              <a:noFill/>
              <a:prstDash val="solid"/>
              <a:miter/>
            </a:ln>
          </p:spPr>
          <p:txBody>
            <a:bodyPr rtlCol="0" anchor="ctr"/>
            <a:lstStyle/>
            <a:p>
              <a:endParaRPr lang="ko-KR" altLang="en-US"/>
            </a:p>
          </p:txBody>
        </p:sp>
        <p:sp>
          <p:nvSpPr>
            <p:cNvPr id="9" name="자유형: 도형 11">
              <a:extLst>
                <a:ext uri="{FF2B5EF4-FFF2-40B4-BE49-F238E27FC236}">
                  <a16:creationId xmlns:a16="http://schemas.microsoft.com/office/drawing/2014/main" id="{F540344F-24F3-0871-66FA-71A57B8271B8}"/>
                </a:ext>
              </a:extLst>
            </p:cNvPr>
            <p:cNvSpPr/>
            <p:nvPr/>
          </p:nvSpPr>
          <p:spPr>
            <a:xfrm>
              <a:off x="3514794" y="1306176"/>
              <a:ext cx="779017" cy="414506"/>
            </a:xfrm>
            <a:custGeom>
              <a:avLst/>
              <a:gdLst>
                <a:gd name="connsiteX0" fmla="*/ 730023 w 779017"/>
                <a:gd name="connsiteY0" fmla="*/ 411051 h 414506"/>
                <a:gd name="connsiteX1" fmla="*/ 19136 w 779017"/>
                <a:gd name="connsiteY1" fmla="*/ 64674 h 414506"/>
                <a:gd name="connsiteX2" fmla="*/ 3456 w 779017"/>
                <a:gd name="connsiteY2" fmla="*/ 19136 h 414506"/>
                <a:gd name="connsiteX3" fmla="*/ 3456 w 779017"/>
                <a:gd name="connsiteY3" fmla="*/ 19136 h 414506"/>
                <a:gd name="connsiteX4" fmla="*/ 48995 w 779017"/>
                <a:gd name="connsiteY4" fmla="*/ 3456 h 414506"/>
                <a:gd name="connsiteX5" fmla="*/ 759881 w 779017"/>
                <a:gd name="connsiteY5" fmla="*/ 349833 h 414506"/>
                <a:gd name="connsiteX6" fmla="*/ 775561 w 779017"/>
                <a:gd name="connsiteY6" fmla="*/ 395371 h 414506"/>
                <a:gd name="connsiteX7" fmla="*/ 775561 w 779017"/>
                <a:gd name="connsiteY7" fmla="*/ 395371 h 414506"/>
                <a:gd name="connsiteX8" fmla="*/ 730023 w 779017"/>
                <a:gd name="connsiteY8" fmla="*/ 411051 h 41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17" h="414506">
                  <a:moveTo>
                    <a:pt x="730023" y="411051"/>
                  </a:moveTo>
                  <a:lnTo>
                    <a:pt x="19136" y="64674"/>
                  </a:lnTo>
                  <a:cubicBezTo>
                    <a:pt x="2229" y="56425"/>
                    <a:pt x="-4792" y="36042"/>
                    <a:pt x="3456" y="19136"/>
                  </a:cubicBezTo>
                  <a:lnTo>
                    <a:pt x="3456" y="19136"/>
                  </a:lnTo>
                  <a:cubicBezTo>
                    <a:pt x="11705" y="2229"/>
                    <a:pt x="32088" y="-4792"/>
                    <a:pt x="48995" y="3456"/>
                  </a:cubicBezTo>
                  <a:lnTo>
                    <a:pt x="759881" y="349833"/>
                  </a:lnTo>
                  <a:cubicBezTo>
                    <a:pt x="776788" y="358082"/>
                    <a:pt x="783809" y="378465"/>
                    <a:pt x="775561" y="395371"/>
                  </a:cubicBezTo>
                  <a:lnTo>
                    <a:pt x="775561" y="395371"/>
                  </a:lnTo>
                  <a:cubicBezTo>
                    <a:pt x="767380" y="412278"/>
                    <a:pt x="746929" y="419299"/>
                    <a:pt x="730023" y="411051"/>
                  </a:cubicBezTo>
                  <a:close/>
                </a:path>
              </a:pathLst>
            </a:custGeom>
            <a:grpFill/>
            <a:ln w="6815" cap="flat">
              <a:noFill/>
              <a:prstDash val="solid"/>
              <a:miter/>
            </a:ln>
          </p:spPr>
          <p:txBody>
            <a:bodyPr rtlCol="0" anchor="ctr"/>
            <a:lstStyle/>
            <a:p>
              <a:endParaRPr lang="ko-KR" altLang="en-US"/>
            </a:p>
          </p:txBody>
        </p:sp>
        <p:sp>
          <p:nvSpPr>
            <p:cNvPr id="10" name="자유형: 도형 12">
              <a:extLst>
                <a:ext uri="{FF2B5EF4-FFF2-40B4-BE49-F238E27FC236}">
                  <a16:creationId xmlns:a16="http://schemas.microsoft.com/office/drawing/2014/main" id="{DA7F694F-B4FD-9A3B-220F-9CBABCC9F5CB}"/>
                </a:ext>
              </a:extLst>
            </p:cNvPr>
            <p:cNvSpPr/>
            <p:nvPr/>
          </p:nvSpPr>
          <p:spPr>
            <a:xfrm>
              <a:off x="4240381" y="460217"/>
              <a:ext cx="585529" cy="666243"/>
            </a:xfrm>
            <a:custGeom>
              <a:avLst/>
              <a:gdLst>
                <a:gd name="connsiteX0" fmla="*/ 525671 w 585529"/>
                <a:gd name="connsiteY0" fmla="*/ 654446 h 666243"/>
                <a:gd name="connsiteX1" fmla="*/ 8321 w 585529"/>
                <a:gd name="connsiteY1" fmla="*/ 56382 h 666243"/>
                <a:gd name="connsiteX2" fmla="*/ 11798 w 585529"/>
                <a:gd name="connsiteY2" fmla="*/ 8321 h 666243"/>
                <a:gd name="connsiteX3" fmla="*/ 11798 w 585529"/>
                <a:gd name="connsiteY3" fmla="*/ 8321 h 666243"/>
                <a:gd name="connsiteX4" fmla="*/ 59858 w 585529"/>
                <a:gd name="connsiteY4" fmla="*/ 11798 h 666243"/>
                <a:gd name="connsiteX5" fmla="*/ 577208 w 585529"/>
                <a:gd name="connsiteY5" fmla="*/ 609862 h 666243"/>
                <a:gd name="connsiteX6" fmla="*/ 573731 w 585529"/>
                <a:gd name="connsiteY6" fmla="*/ 657923 h 666243"/>
                <a:gd name="connsiteX7" fmla="*/ 573731 w 585529"/>
                <a:gd name="connsiteY7" fmla="*/ 657923 h 666243"/>
                <a:gd name="connsiteX8" fmla="*/ 525671 w 585529"/>
                <a:gd name="connsiteY8" fmla="*/ 654446 h 6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9" h="666243">
                  <a:moveTo>
                    <a:pt x="525671" y="654446"/>
                  </a:moveTo>
                  <a:lnTo>
                    <a:pt x="8321" y="56382"/>
                  </a:lnTo>
                  <a:cubicBezTo>
                    <a:pt x="-4018" y="42134"/>
                    <a:pt x="-2450" y="20592"/>
                    <a:pt x="11798" y="8321"/>
                  </a:cubicBezTo>
                  <a:lnTo>
                    <a:pt x="11798" y="8321"/>
                  </a:lnTo>
                  <a:cubicBezTo>
                    <a:pt x="26046" y="-4018"/>
                    <a:pt x="47588" y="-2450"/>
                    <a:pt x="59858" y="11798"/>
                  </a:cubicBezTo>
                  <a:lnTo>
                    <a:pt x="577208" y="609862"/>
                  </a:lnTo>
                  <a:cubicBezTo>
                    <a:pt x="589547" y="624110"/>
                    <a:pt x="587979" y="645652"/>
                    <a:pt x="573731" y="657923"/>
                  </a:cubicBezTo>
                  <a:lnTo>
                    <a:pt x="573731" y="657923"/>
                  </a:lnTo>
                  <a:cubicBezTo>
                    <a:pt x="559552" y="670261"/>
                    <a:pt x="538010" y="668694"/>
                    <a:pt x="525671" y="654446"/>
                  </a:cubicBezTo>
                  <a:close/>
                </a:path>
              </a:pathLst>
            </a:custGeom>
            <a:grpFill/>
            <a:ln w="6815" cap="flat">
              <a:noFill/>
              <a:prstDash val="solid"/>
              <a:miter/>
            </a:ln>
          </p:spPr>
          <p:txBody>
            <a:bodyPr rtlCol="0" anchor="ctr"/>
            <a:lstStyle/>
            <a:p>
              <a:endParaRPr lang="ko-KR" altLang="en-US"/>
            </a:p>
          </p:txBody>
        </p:sp>
        <p:sp>
          <p:nvSpPr>
            <p:cNvPr id="11" name="자유형: 도형 13">
              <a:extLst>
                <a:ext uri="{FF2B5EF4-FFF2-40B4-BE49-F238E27FC236}">
                  <a16:creationId xmlns:a16="http://schemas.microsoft.com/office/drawing/2014/main" id="{9C16AA22-F4AB-EA2B-D384-BD1E18CC5CA7}"/>
                </a:ext>
              </a:extLst>
            </p:cNvPr>
            <p:cNvSpPr/>
            <p:nvPr/>
          </p:nvSpPr>
          <p:spPr>
            <a:xfrm>
              <a:off x="4441963" y="1155986"/>
              <a:ext cx="2653695" cy="3725656"/>
            </a:xfrm>
            <a:custGeom>
              <a:avLst/>
              <a:gdLst>
                <a:gd name="connsiteX0" fmla="*/ 2645242 w 2653695"/>
                <a:gd name="connsiteY0" fmla="*/ 1167007 h 3725656"/>
                <a:gd name="connsiteX1" fmla="*/ 2517694 w 2653695"/>
                <a:gd name="connsiteY1" fmla="*/ 703376 h 3725656"/>
                <a:gd name="connsiteX2" fmla="*/ 2229945 w 2653695"/>
                <a:gd name="connsiteY2" fmla="*/ 335526 h 3725656"/>
                <a:gd name="connsiteX3" fmla="*/ 1929174 w 2653695"/>
                <a:gd name="connsiteY3" fmla="*/ 157531 h 3725656"/>
                <a:gd name="connsiteX4" fmla="*/ 1439843 w 2653695"/>
                <a:gd name="connsiteY4" fmla="*/ 57 h 3725656"/>
                <a:gd name="connsiteX5" fmla="*/ 596500 w 2653695"/>
                <a:gd name="connsiteY5" fmla="*/ 207092 h 3725656"/>
                <a:gd name="connsiteX6" fmla="*/ 388851 w 2653695"/>
                <a:gd name="connsiteY6" fmla="*/ 371520 h 3725656"/>
                <a:gd name="connsiteX7" fmla="*/ 178067 w 2653695"/>
                <a:gd name="connsiteY7" fmla="*/ 694923 h 3725656"/>
                <a:gd name="connsiteX8" fmla="*/ 33749 w 2653695"/>
                <a:gd name="connsiteY8" fmla="*/ 1064410 h 3725656"/>
                <a:gd name="connsiteX9" fmla="*/ 72333 w 2653695"/>
                <a:gd name="connsiteY9" fmla="*/ 1684698 h 3725656"/>
                <a:gd name="connsiteX10" fmla="*/ 352993 w 2653695"/>
                <a:gd name="connsiteY10" fmla="*/ 2303213 h 3725656"/>
                <a:gd name="connsiteX11" fmla="*/ 714436 w 2653695"/>
                <a:gd name="connsiteY11" fmla="*/ 3532472 h 3725656"/>
                <a:gd name="connsiteX12" fmla="*/ 732637 w 2653695"/>
                <a:gd name="connsiteY12" fmla="*/ 3684630 h 3725656"/>
                <a:gd name="connsiteX13" fmla="*/ 777221 w 2653695"/>
                <a:gd name="connsiteY13" fmla="*/ 3725464 h 3725656"/>
                <a:gd name="connsiteX14" fmla="*/ 794469 w 2653695"/>
                <a:gd name="connsiteY14" fmla="*/ 3725600 h 3725656"/>
                <a:gd name="connsiteX15" fmla="*/ 1430845 w 2653695"/>
                <a:gd name="connsiteY15" fmla="*/ 3714148 h 3725656"/>
                <a:gd name="connsiteX16" fmla="*/ 1744772 w 2653695"/>
                <a:gd name="connsiteY16" fmla="*/ 3708353 h 3725656"/>
                <a:gd name="connsiteX17" fmla="*/ 1974508 w 2653695"/>
                <a:gd name="connsiteY17" fmla="*/ 3669019 h 3725656"/>
                <a:gd name="connsiteX18" fmla="*/ 2077787 w 2653695"/>
                <a:gd name="connsiteY18" fmla="*/ 2902572 h 3725656"/>
                <a:gd name="connsiteX19" fmla="*/ 2387692 w 2653695"/>
                <a:gd name="connsiteY19" fmla="*/ 2287874 h 3725656"/>
                <a:gd name="connsiteX20" fmla="*/ 2548780 w 2653695"/>
                <a:gd name="connsiteY20" fmla="*/ 1927864 h 3725656"/>
                <a:gd name="connsiteX21" fmla="*/ 2645242 w 2653695"/>
                <a:gd name="connsiteY21" fmla="*/ 1167007 h 3725656"/>
                <a:gd name="connsiteX22" fmla="*/ 1574344 w 2653695"/>
                <a:gd name="connsiteY22" fmla="*/ 3659475 h 3725656"/>
                <a:gd name="connsiteX23" fmla="*/ 1392533 w 2653695"/>
                <a:gd name="connsiteY23" fmla="*/ 3662678 h 3725656"/>
                <a:gd name="connsiteX24" fmla="*/ 1197359 w 2653695"/>
                <a:gd name="connsiteY24" fmla="*/ 3666769 h 3725656"/>
                <a:gd name="connsiteX25" fmla="*/ 1179703 w 2653695"/>
                <a:gd name="connsiteY25" fmla="*/ 3647613 h 3725656"/>
                <a:gd name="connsiteX26" fmla="*/ 1191837 w 2653695"/>
                <a:gd name="connsiteY26" fmla="*/ 3294078 h 3725656"/>
                <a:gd name="connsiteX27" fmla="*/ 1220946 w 2653695"/>
                <a:gd name="connsiteY27" fmla="*/ 3139943 h 3725656"/>
                <a:gd name="connsiteX28" fmla="*/ 1458863 w 2653695"/>
                <a:gd name="connsiteY28" fmla="*/ 3067069 h 3725656"/>
                <a:gd name="connsiteX29" fmla="*/ 1543258 w 2653695"/>
                <a:gd name="connsiteY29" fmla="*/ 3190527 h 3725656"/>
                <a:gd name="connsiteX30" fmla="*/ 1585797 w 2653695"/>
                <a:gd name="connsiteY30" fmla="*/ 3521906 h 3725656"/>
                <a:gd name="connsiteX31" fmla="*/ 1593569 w 2653695"/>
                <a:gd name="connsiteY31" fmla="*/ 3638342 h 3725656"/>
                <a:gd name="connsiteX32" fmla="*/ 1574344 w 2653695"/>
                <a:gd name="connsiteY32" fmla="*/ 3659475 h 3725656"/>
                <a:gd name="connsiteX33" fmla="*/ 1019773 w 2653695"/>
                <a:gd name="connsiteY33" fmla="*/ 2267696 h 3725656"/>
                <a:gd name="connsiteX34" fmla="*/ 1073561 w 2653695"/>
                <a:gd name="connsiteY34" fmla="*/ 2294351 h 3725656"/>
                <a:gd name="connsiteX35" fmla="*/ 1128506 w 2653695"/>
                <a:gd name="connsiteY35" fmla="*/ 2287670 h 3725656"/>
                <a:gd name="connsiteX36" fmla="*/ 1196746 w 2653695"/>
                <a:gd name="connsiteY36" fmla="*/ 2235110 h 3725656"/>
                <a:gd name="connsiteX37" fmla="*/ 1222310 w 2653695"/>
                <a:gd name="connsiteY37" fmla="*/ 2233951 h 3725656"/>
                <a:gd name="connsiteX38" fmla="*/ 1374126 w 2653695"/>
                <a:gd name="connsiteY38" fmla="*/ 2240019 h 3725656"/>
                <a:gd name="connsiteX39" fmla="*/ 1432821 w 2653695"/>
                <a:gd name="connsiteY39" fmla="*/ 2211864 h 3725656"/>
                <a:gd name="connsiteX40" fmla="*/ 1451637 w 2653695"/>
                <a:gd name="connsiteY40" fmla="*/ 2216908 h 3725656"/>
                <a:gd name="connsiteX41" fmla="*/ 1503719 w 2653695"/>
                <a:gd name="connsiteY41" fmla="*/ 2285420 h 3725656"/>
                <a:gd name="connsiteX42" fmla="*/ 1552325 w 2653695"/>
                <a:gd name="connsiteY42" fmla="*/ 2294555 h 3725656"/>
                <a:gd name="connsiteX43" fmla="*/ 1630381 w 2653695"/>
                <a:gd name="connsiteY43" fmla="*/ 2246904 h 3725656"/>
                <a:gd name="connsiteX44" fmla="*/ 1614156 w 2653695"/>
                <a:gd name="connsiteY44" fmla="*/ 2335117 h 3725656"/>
                <a:gd name="connsiteX45" fmla="*/ 1468339 w 2653695"/>
                <a:gd name="connsiteY45" fmla="*/ 2995080 h 3725656"/>
                <a:gd name="connsiteX46" fmla="*/ 1453545 w 2653695"/>
                <a:gd name="connsiteY46" fmla="*/ 3004624 h 3725656"/>
                <a:gd name="connsiteX47" fmla="*/ 1326475 w 2653695"/>
                <a:gd name="connsiteY47" fmla="*/ 2989013 h 3725656"/>
                <a:gd name="connsiteX48" fmla="*/ 1275551 w 2653695"/>
                <a:gd name="connsiteY48" fmla="*/ 3002443 h 3725656"/>
                <a:gd name="connsiteX49" fmla="*/ 1259054 w 2653695"/>
                <a:gd name="connsiteY49" fmla="*/ 2995966 h 3725656"/>
                <a:gd name="connsiteX50" fmla="*/ 1019773 w 2653695"/>
                <a:gd name="connsiteY50" fmla="*/ 2267696 h 3725656"/>
                <a:gd name="connsiteX51" fmla="*/ 2568618 w 2653695"/>
                <a:gd name="connsiteY51" fmla="*/ 1661997 h 3725656"/>
                <a:gd name="connsiteX52" fmla="*/ 2516604 w 2653695"/>
                <a:gd name="connsiteY52" fmla="*/ 1855739 h 3725656"/>
                <a:gd name="connsiteX53" fmla="*/ 2043020 w 2653695"/>
                <a:gd name="connsiteY53" fmla="*/ 2856830 h 3725656"/>
                <a:gd name="connsiteX54" fmla="*/ 1916426 w 2653695"/>
                <a:gd name="connsiteY54" fmla="*/ 3649794 h 3725656"/>
                <a:gd name="connsiteX55" fmla="*/ 1642515 w 2653695"/>
                <a:gd name="connsiteY55" fmla="*/ 3651908 h 3725656"/>
                <a:gd name="connsiteX56" fmla="*/ 1516263 w 2653695"/>
                <a:gd name="connsiteY56" fmla="*/ 3017713 h 3725656"/>
                <a:gd name="connsiteX57" fmla="*/ 1694939 w 2653695"/>
                <a:gd name="connsiteY57" fmla="*/ 2204433 h 3725656"/>
                <a:gd name="connsiteX58" fmla="*/ 1681305 w 2653695"/>
                <a:gd name="connsiteY58" fmla="*/ 2160395 h 3725656"/>
                <a:gd name="connsiteX59" fmla="*/ 1659490 w 2653695"/>
                <a:gd name="connsiteY59" fmla="*/ 2166530 h 3725656"/>
                <a:gd name="connsiteX60" fmla="*/ 1530033 w 2653695"/>
                <a:gd name="connsiteY60" fmla="*/ 2238723 h 3725656"/>
                <a:gd name="connsiteX61" fmla="*/ 1422119 w 2653695"/>
                <a:gd name="connsiteY61" fmla="*/ 2167416 h 3725656"/>
                <a:gd name="connsiteX62" fmla="*/ 1271802 w 2653695"/>
                <a:gd name="connsiteY62" fmla="*/ 2197616 h 3725656"/>
                <a:gd name="connsiteX63" fmla="*/ 1198313 w 2653695"/>
                <a:gd name="connsiteY63" fmla="*/ 2178460 h 3725656"/>
                <a:gd name="connsiteX64" fmla="*/ 1083854 w 2653695"/>
                <a:gd name="connsiteY64" fmla="*/ 2238723 h 3725656"/>
                <a:gd name="connsiteX65" fmla="*/ 959442 w 2653695"/>
                <a:gd name="connsiteY65" fmla="*/ 2208115 h 3725656"/>
                <a:gd name="connsiteX66" fmla="*/ 959919 w 2653695"/>
                <a:gd name="connsiteY66" fmla="*/ 2258288 h 3725656"/>
                <a:gd name="connsiteX67" fmla="*/ 1196268 w 2653695"/>
                <a:gd name="connsiteY67" fmla="*/ 2968425 h 3725656"/>
                <a:gd name="connsiteX68" fmla="*/ 1208471 w 2653695"/>
                <a:gd name="connsiteY68" fmla="*/ 3031347 h 3725656"/>
                <a:gd name="connsiteX69" fmla="*/ 1182566 w 2653695"/>
                <a:gd name="connsiteY69" fmla="*/ 3103131 h 3725656"/>
                <a:gd name="connsiteX70" fmla="*/ 1129256 w 2653695"/>
                <a:gd name="connsiteY70" fmla="*/ 3620822 h 3725656"/>
                <a:gd name="connsiteX71" fmla="*/ 1125848 w 2653695"/>
                <a:gd name="connsiteY71" fmla="*/ 3670518 h 3725656"/>
                <a:gd name="connsiteX72" fmla="*/ 1076696 w 2653695"/>
                <a:gd name="connsiteY72" fmla="*/ 3670246 h 3725656"/>
                <a:gd name="connsiteX73" fmla="*/ 793173 w 2653695"/>
                <a:gd name="connsiteY73" fmla="*/ 3672291 h 3725656"/>
                <a:gd name="connsiteX74" fmla="*/ 336905 w 2653695"/>
                <a:gd name="connsiteY74" fmla="*/ 2140353 h 3725656"/>
                <a:gd name="connsiteX75" fmla="*/ 86922 w 2653695"/>
                <a:gd name="connsiteY75" fmla="*/ 1553332 h 3725656"/>
                <a:gd name="connsiteX76" fmla="*/ 51132 w 2653695"/>
                <a:gd name="connsiteY76" fmla="*/ 1225089 h 3725656"/>
                <a:gd name="connsiteX77" fmla="*/ 143913 w 2653695"/>
                <a:gd name="connsiteY77" fmla="*/ 916070 h 3725656"/>
                <a:gd name="connsiteX78" fmla="*/ 274597 w 2653695"/>
                <a:gd name="connsiteY78" fmla="*/ 617413 h 3725656"/>
                <a:gd name="connsiteX79" fmla="*/ 488176 w 2653695"/>
                <a:gd name="connsiteY79" fmla="*/ 362113 h 3725656"/>
                <a:gd name="connsiteX80" fmla="*/ 1339291 w 2653695"/>
                <a:gd name="connsiteY80" fmla="*/ 58479 h 3725656"/>
                <a:gd name="connsiteX81" fmla="*/ 2186315 w 2653695"/>
                <a:gd name="connsiteY81" fmla="*/ 386995 h 3725656"/>
                <a:gd name="connsiteX82" fmla="*/ 2444411 w 2653695"/>
                <a:gd name="connsiteY82" fmla="*/ 685652 h 3725656"/>
                <a:gd name="connsiteX83" fmla="*/ 2577003 w 2653695"/>
                <a:gd name="connsiteY83" fmla="*/ 1069591 h 3725656"/>
                <a:gd name="connsiteX84" fmla="*/ 2568618 w 2653695"/>
                <a:gd name="connsiteY84" fmla="*/ 1661997 h 372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653695" h="3725656">
                  <a:moveTo>
                    <a:pt x="2645242" y="1167007"/>
                  </a:moveTo>
                  <a:cubicBezTo>
                    <a:pt x="2628676" y="1005988"/>
                    <a:pt x="2587297" y="848376"/>
                    <a:pt x="2517694" y="703376"/>
                  </a:cubicBezTo>
                  <a:cubicBezTo>
                    <a:pt x="2446796" y="555854"/>
                    <a:pt x="2345972" y="447735"/>
                    <a:pt x="2229945" y="335526"/>
                  </a:cubicBezTo>
                  <a:cubicBezTo>
                    <a:pt x="2146163" y="254539"/>
                    <a:pt x="2031908" y="209546"/>
                    <a:pt x="1929174" y="157531"/>
                  </a:cubicBezTo>
                  <a:cubicBezTo>
                    <a:pt x="1775721" y="79885"/>
                    <a:pt x="1614974" y="-2466"/>
                    <a:pt x="1439843" y="57"/>
                  </a:cubicBezTo>
                  <a:cubicBezTo>
                    <a:pt x="1145685" y="4351"/>
                    <a:pt x="849755" y="47708"/>
                    <a:pt x="596500" y="207092"/>
                  </a:cubicBezTo>
                  <a:cubicBezTo>
                    <a:pt x="521648" y="254198"/>
                    <a:pt x="451841" y="309416"/>
                    <a:pt x="388851" y="371520"/>
                  </a:cubicBezTo>
                  <a:cubicBezTo>
                    <a:pt x="296548" y="462665"/>
                    <a:pt x="232672" y="578419"/>
                    <a:pt x="178067" y="694923"/>
                  </a:cubicBezTo>
                  <a:cubicBezTo>
                    <a:pt x="122235" y="814018"/>
                    <a:pt x="65925" y="936521"/>
                    <a:pt x="33749" y="1064410"/>
                  </a:cubicBezTo>
                  <a:cubicBezTo>
                    <a:pt x="-18948" y="1273831"/>
                    <a:pt x="-12744" y="1485911"/>
                    <a:pt x="72333" y="1684698"/>
                  </a:cubicBezTo>
                  <a:cubicBezTo>
                    <a:pt x="161433" y="1892892"/>
                    <a:pt x="266621" y="2093792"/>
                    <a:pt x="352993" y="2303213"/>
                  </a:cubicBezTo>
                  <a:cubicBezTo>
                    <a:pt x="513331" y="2692197"/>
                    <a:pt x="676874" y="3107630"/>
                    <a:pt x="714436" y="3532472"/>
                  </a:cubicBezTo>
                  <a:cubicBezTo>
                    <a:pt x="718935" y="3583328"/>
                    <a:pt x="726366" y="3633910"/>
                    <a:pt x="732637" y="3684630"/>
                  </a:cubicBezTo>
                  <a:cubicBezTo>
                    <a:pt x="736455" y="3715238"/>
                    <a:pt x="746885" y="3724714"/>
                    <a:pt x="777221" y="3725464"/>
                  </a:cubicBezTo>
                  <a:cubicBezTo>
                    <a:pt x="782948" y="3725600"/>
                    <a:pt x="788742" y="3725737"/>
                    <a:pt x="794469" y="3725600"/>
                  </a:cubicBezTo>
                  <a:cubicBezTo>
                    <a:pt x="1006617" y="3721919"/>
                    <a:pt x="1218697" y="3718033"/>
                    <a:pt x="1430845" y="3714148"/>
                  </a:cubicBezTo>
                  <a:cubicBezTo>
                    <a:pt x="1535487" y="3712239"/>
                    <a:pt x="1640129" y="3710330"/>
                    <a:pt x="1744772" y="3708353"/>
                  </a:cubicBezTo>
                  <a:cubicBezTo>
                    <a:pt x="1792628" y="3707467"/>
                    <a:pt x="1974508" y="3732622"/>
                    <a:pt x="1974508" y="3669019"/>
                  </a:cubicBezTo>
                  <a:cubicBezTo>
                    <a:pt x="1974508" y="3413309"/>
                    <a:pt x="2001572" y="3147579"/>
                    <a:pt x="2077787" y="2902572"/>
                  </a:cubicBezTo>
                  <a:cubicBezTo>
                    <a:pt x="2147867" y="2677472"/>
                    <a:pt x="2287481" y="2498250"/>
                    <a:pt x="2387692" y="2287874"/>
                  </a:cubicBezTo>
                  <a:cubicBezTo>
                    <a:pt x="2443933" y="2169802"/>
                    <a:pt x="2504060" y="2051389"/>
                    <a:pt x="2548780" y="1927864"/>
                  </a:cubicBezTo>
                  <a:cubicBezTo>
                    <a:pt x="2634880" y="1690629"/>
                    <a:pt x="2671761" y="1424421"/>
                    <a:pt x="2645242" y="1167007"/>
                  </a:cubicBezTo>
                  <a:close/>
                  <a:moveTo>
                    <a:pt x="1574344" y="3659475"/>
                  </a:moveTo>
                  <a:cubicBezTo>
                    <a:pt x="1513741" y="3657907"/>
                    <a:pt x="1453205" y="3665951"/>
                    <a:pt x="1392533" y="3662678"/>
                  </a:cubicBezTo>
                  <a:cubicBezTo>
                    <a:pt x="1327361" y="3659270"/>
                    <a:pt x="1262462" y="3667791"/>
                    <a:pt x="1197359" y="3666769"/>
                  </a:cubicBezTo>
                  <a:cubicBezTo>
                    <a:pt x="1182634" y="3666564"/>
                    <a:pt x="1179226" y="3661656"/>
                    <a:pt x="1179703" y="3647613"/>
                  </a:cubicBezTo>
                  <a:cubicBezTo>
                    <a:pt x="1183588" y="3529336"/>
                    <a:pt x="1187883" y="3412150"/>
                    <a:pt x="1191837" y="3294078"/>
                  </a:cubicBezTo>
                  <a:cubicBezTo>
                    <a:pt x="1193609" y="3241450"/>
                    <a:pt x="1198927" y="3187731"/>
                    <a:pt x="1220946" y="3139943"/>
                  </a:cubicBezTo>
                  <a:cubicBezTo>
                    <a:pt x="1265394" y="3043345"/>
                    <a:pt x="1367036" y="3014577"/>
                    <a:pt x="1458863" y="3067069"/>
                  </a:cubicBezTo>
                  <a:cubicBezTo>
                    <a:pt x="1503242" y="3092497"/>
                    <a:pt x="1529624" y="3141239"/>
                    <a:pt x="1543258" y="3190527"/>
                  </a:cubicBezTo>
                  <a:cubicBezTo>
                    <a:pt x="1572845" y="3297759"/>
                    <a:pt x="1575912" y="3411809"/>
                    <a:pt x="1585797" y="3521906"/>
                  </a:cubicBezTo>
                  <a:cubicBezTo>
                    <a:pt x="1589274" y="3560558"/>
                    <a:pt x="1589069" y="3599688"/>
                    <a:pt x="1593569" y="3638342"/>
                  </a:cubicBezTo>
                  <a:cubicBezTo>
                    <a:pt x="1595409" y="3654293"/>
                    <a:pt x="1590842" y="3659952"/>
                    <a:pt x="1574344" y="3659475"/>
                  </a:cubicBezTo>
                  <a:close/>
                  <a:moveTo>
                    <a:pt x="1019773" y="2267696"/>
                  </a:moveTo>
                  <a:cubicBezTo>
                    <a:pt x="1040566" y="2277990"/>
                    <a:pt x="1057200" y="2285898"/>
                    <a:pt x="1073561" y="2294351"/>
                  </a:cubicBezTo>
                  <a:cubicBezTo>
                    <a:pt x="1093603" y="2304713"/>
                    <a:pt x="1111259" y="2301509"/>
                    <a:pt x="1128506" y="2287670"/>
                  </a:cubicBezTo>
                  <a:cubicBezTo>
                    <a:pt x="1150866" y="2269741"/>
                    <a:pt x="1174385" y="2253107"/>
                    <a:pt x="1196746" y="2235110"/>
                  </a:cubicBezTo>
                  <a:cubicBezTo>
                    <a:pt x="1205744" y="2227884"/>
                    <a:pt x="1213516" y="2226930"/>
                    <a:pt x="1222310" y="2233951"/>
                  </a:cubicBezTo>
                  <a:cubicBezTo>
                    <a:pt x="1271461" y="2272945"/>
                    <a:pt x="1322044" y="2268718"/>
                    <a:pt x="1374126" y="2240019"/>
                  </a:cubicBezTo>
                  <a:cubicBezTo>
                    <a:pt x="1393078" y="2229588"/>
                    <a:pt x="1413461" y="2221612"/>
                    <a:pt x="1432821" y="2211864"/>
                  </a:cubicBezTo>
                  <a:cubicBezTo>
                    <a:pt x="1441343" y="2207569"/>
                    <a:pt x="1445979" y="2209001"/>
                    <a:pt x="1451637" y="2216908"/>
                  </a:cubicBezTo>
                  <a:cubicBezTo>
                    <a:pt x="1468407" y="2240155"/>
                    <a:pt x="1486063" y="2262856"/>
                    <a:pt x="1503719" y="2285420"/>
                  </a:cubicBezTo>
                  <a:cubicBezTo>
                    <a:pt x="1517899" y="2303554"/>
                    <a:pt x="1531874" y="2306417"/>
                    <a:pt x="1552325" y="2294555"/>
                  </a:cubicBezTo>
                  <a:cubicBezTo>
                    <a:pt x="1577548" y="2279899"/>
                    <a:pt x="1602226" y="2264151"/>
                    <a:pt x="1630381" y="2246904"/>
                  </a:cubicBezTo>
                  <a:cubicBezTo>
                    <a:pt x="1627586" y="2279081"/>
                    <a:pt x="1621996" y="2307576"/>
                    <a:pt x="1614156" y="2335117"/>
                  </a:cubicBezTo>
                  <a:cubicBezTo>
                    <a:pt x="1553348" y="2549855"/>
                    <a:pt x="1503924" y="2774888"/>
                    <a:pt x="1468339" y="2995080"/>
                  </a:cubicBezTo>
                  <a:cubicBezTo>
                    <a:pt x="1466566" y="3005851"/>
                    <a:pt x="1463158" y="3007351"/>
                    <a:pt x="1453545" y="3004624"/>
                  </a:cubicBezTo>
                  <a:cubicBezTo>
                    <a:pt x="1412029" y="2992831"/>
                    <a:pt x="1369082" y="2992285"/>
                    <a:pt x="1326475" y="2989013"/>
                  </a:cubicBezTo>
                  <a:cubicBezTo>
                    <a:pt x="1308137" y="2987581"/>
                    <a:pt x="1290617" y="2991876"/>
                    <a:pt x="1275551" y="3002443"/>
                  </a:cubicBezTo>
                  <a:cubicBezTo>
                    <a:pt x="1265189" y="3009737"/>
                    <a:pt x="1262530" y="3006737"/>
                    <a:pt x="1259054" y="2995966"/>
                  </a:cubicBezTo>
                  <a:cubicBezTo>
                    <a:pt x="1230149" y="2906799"/>
                    <a:pt x="1031226" y="2273354"/>
                    <a:pt x="1019773" y="2267696"/>
                  </a:cubicBezTo>
                  <a:close/>
                  <a:moveTo>
                    <a:pt x="2568618" y="1661997"/>
                  </a:moveTo>
                  <a:cubicBezTo>
                    <a:pt x="2555393" y="1727577"/>
                    <a:pt x="2538009" y="1792340"/>
                    <a:pt x="2516604" y="1855739"/>
                  </a:cubicBezTo>
                  <a:cubicBezTo>
                    <a:pt x="2398259" y="2205933"/>
                    <a:pt x="2161501" y="2506704"/>
                    <a:pt x="2043020" y="2856830"/>
                  </a:cubicBezTo>
                  <a:cubicBezTo>
                    <a:pt x="1956988" y="3111107"/>
                    <a:pt x="1936332" y="3382155"/>
                    <a:pt x="1916426" y="3649794"/>
                  </a:cubicBezTo>
                  <a:cubicBezTo>
                    <a:pt x="1825418" y="3657975"/>
                    <a:pt x="1733660" y="3658725"/>
                    <a:pt x="1642515" y="3651908"/>
                  </a:cubicBezTo>
                  <a:cubicBezTo>
                    <a:pt x="1658536" y="3434306"/>
                    <a:pt x="1614361" y="3212614"/>
                    <a:pt x="1516263" y="3017713"/>
                  </a:cubicBezTo>
                  <a:cubicBezTo>
                    <a:pt x="1575844" y="2746597"/>
                    <a:pt x="1635357" y="2475549"/>
                    <a:pt x="1694939" y="2204433"/>
                  </a:cubicBezTo>
                  <a:cubicBezTo>
                    <a:pt x="1698620" y="2187595"/>
                    <a:pt x="1698143" y="2163803"/>
                    <a:pt x="1681305" y="2160395"/>
                  </a:cubicBezTo>
                  <a:cubicBezTo>
                    <a:pt x="1673738" y="2158827"/>
                    <a:pt x="1666239" y="2162713"/>
                    <a:pt x="1659490" y="2166530"/>
                  </a:cubicBezTo>
                  <a:cubicBezTo>
                    <a:pt x="1616338" y="2190595"/>
                    <a:pt x="1573186" y="2214659"/>
                    <a:pt x="1530033" y="2238723"/>
                  </a:cubicBezTo>
                  <a:cubicBezTo>
                    <a:pt x="1542918" y="2188618"/>
                    <a:pt x="1472701" y="2156577"/>
                    <a:pt x="1422119" y="2167416"/>
                  </a:cubicBezTo>
                  <a:cubicBezTo>
                    <a:pt x="1371536" y="2178256"/>
                    <a:pt x="1322180" y="2209342"/>
                    <a:pt x="1271802" y="2197616"/>
                  </a:cubicBezTo>
                  <a:cubicBezTo>
                    <a:pt x="1246919" y="2191822"/>
                    <a:pt x="1223673" y="2175733"/>
                    <a:pt x="1198313" y="2178460"/>
                  </a:cubicBezTo>
                  <a:cubicBezTo>
                    <a:pt x="1154479" y="2183096"/>
                    <a:pt x="1127825" y="2240973"/>
                    <a:pt x="1083854" y="2238723"/>
                  </a:cubicBezTo>
                  <a:cubicBezTo>
                    <a:pt x="1037362" y="2236405"/>
                    <a:pt x="986642" y="2170280"/>
                    <a:pt x="959442" y="2208115"/>
                  </a:cubicBezTo>
                  <a:cubicBezTo>
                    <a:pt x="949285" y="2222226"/>
                    <a:pt x="954398" y="2241791"/>
                    <a:pt x="959919" y="2258288"/>
                  </a:cubicBezTo>
                  <a:cubicBezTo>
                    <a:pt x="1038725" y="2494978"/>
                    <a:pt x="1117463" y="2731736"/>
                    <a:pt x="1196268" y="2968425"/>
                  </a:cubicBezTo>
                  <a:cubicBezTo>
                    <a:pt x="1203085" y="2988808"/>
                    <a:pt x="1209970" y="3009873"/>
                    <a:pt x="1208471" y="3031347"/>
                  </a:cubicBezTo>
                  <a:cubicBezTo>
                    <a:pt x="1206698" y="3056911"/>
                    <a:pt x="1193405" y="3079885"/>
                    <a:pt x="1182566" y="3103131"/>
                  </a:cubicBezTo>
                  <a:cubicBezTo>
                    <a:pt x="1108669" y="3261492"/>
                    <a:pt x="1146163" y="3446849"/>
                    <a:pt x="1129256" y="3620822"/>
                  </a:cubicBezTo>
                  <a:cubicBezTo>
                    <a:pt x="1127825" y="3635887"/>
                    <a:pt x="1125848" y="3650067"/>
                    <a:pt x="1125848" y="3670518"/>
                  </a:cubicBezTo>
                  <a:cubicBezTo>
                    <a:pt x="1113168" y="3670518"/>
                    <a:pt x="1089376" y="3670109"/>
                    <a:pt x="1076696" y="3670246"/>
                  </a:cubicBezTo>
                  <a:cubicBezTo>
                    <a:pt x="982211" y="3670927"/>
                    <a:pt x="887726" y="3671609"/>
                    <a:pt x="793173" y="3672291"/>
                  </a:cubicBezTo>
                  <a:cubicBezTo>
                    <a:pt x="720162" y="3142398"/>
                    <a:pt x="565687" y="2623821"/>
                    <a:pt x="336905" y="2140353"/>
                  </a:cubicBezTo>
                  <a:cubicBezTo>
                    <a:pt x="245760" y="1947838"/>
                    <a:pt x="142277" y="1759004"/>
                    <a:pt x="86922" y="1553332"/>
                  </a:cubicBezTo>
                  <a:cubicBezTo>
                    <a:pt x="58222" y="1446781"/>
                    <a:pt x="43838" y="1335390"/>
                    <a:pt x="51132" y="1225089"/>
                  </a:cubicBezTo>
                  <a:cubicBezTo>
                    <a:pt x="58767" y="1108994"/>
                    <a:pt x="100352" y="1020235"/>
                    <a:pt x="143913" y="916070"/>
                  </a:cubicBezTo>
                  <a:cubicBezTo>
                    <a:pt x="186656" y="813814"/>
                    <a:pt x="215492" y="713193"/>
                    <a:pt x="274597" y="617413"/>
                  </a:cubicBezTo>
                  <a:cubicBezTo>
                    <a:pt x="333087" y="522655"/>
                    <a:pt x="405076" y="436214"/>
                    <a:pt x="488176" y="362113"/>
                  </a:cubicBezTo>
                  <a:cubicBezTo>
                    <a:pt x="718390" y="156645"/>
                    <a:pt x="1030885" y="49753"/>
                    <a:pt x="1339291" y="58479"/>
                  </a:cubicBezTo>
                  <a:cubicBezTo>
                    <a:pt x="1647696" y="67205"/>
                    <a:pt x="1949625" y="189026"/>
                    <a:pt x="2186315" y="386995"/>
                  </a:cubicBezTo>
                  <a:cubicBezTo>
                    <a:pt x="2287754" y="471868"/>
                    <a:pt x="2378285" y="571125"/>
                    <a:pt x="2444411" y="685652"/>
                  </a:cubicBezTo>
                  <a:cubicBezTo>
                    <a:pt x="2512445" y="803520"/>
                    <a:pt x="2553552" y="935567"/>
                    <a:pt x="2577003" y="1069591"/>
                  </a:cubicBezTo>
                  <a:cubicBezTo>
                    <a:pt x="2611020" y="1265242"/>
                    <a:pt x="2607884" y="1467300"/>
                    <a:pt x="2568618" y="1661997"/>
                  </a:cubicBezTo>
                  <a:close/>
                </a:path>
              </a:pathLst>
            </a:custGeom>
            <a:grpFill/>
            <a:ln w="6815" cap="flat">
              <a:noFill/>
              <a:prstDash val="solid"/>
              <a:miter/>
            </a:ln>
          </p:spPr>
          <p:txBody>
            <a:bodyPr rtlCol="0" anchor="ctr"/>
            <a:lstStyle/>
            <a:p>
              <a:endParaRPr lang="ko-KR" altLang="en-US"/>
            </a:p>
          </p:txBody>
        </p:sp>
        <p:sp>
          <p:nvSpPr>
            <p:cNvPr id="12" name="자유형: 도형 14">
              <a:extLst>
                <a:ext uri="{FF2B5EF4-FFF2-40B4-BE49-F238E27FC236}">
                  <a16:creationId xmlns:a16="http://schemas.microsoft.com/office/drawing/2014/main" id="{998ACE5A-EC8F-4497-4316-0AD310B91F91}"/>
                </a:ext>
              </a:extLst>
            </p:cNvPr>
            <p:cNvSpPr/>
            <p:nvPr/>
          </p:nvSpPr>
          <p:spPr>
            <a:xfrm>
              <a:off x="5222518" y="5048808"/>
              <a:ext cx="1256472" cy="1138618"/>
            </a:xfrm>
            <a:custGeom>
              <a:avLst/>
              <a:gdLst>
                <a:gd name="connsiteX0" fmla="*/ 1240036 w 1256472"/>
                <a:gd name="connsiteY0" fmla="*/ 634333 h 1138618"/>
                <a:gd name="connsiteX1" fmla="*/ 1109012 w 1256472"/>
                <a:gd name="connsiteY1" fmla="*/ 550142 h 1138618"/>
                <a:gd name="connsiteX2" fmla="*/ 1097900 w 1256472"/>
                <a:gd name="connsiteY2" fmla="*/ 545643 h 1138618"/>
                <a:gd name="connsiteX3" fmla="*/ 1145892 w 1256472"/>
                <a:gd name="connsiteY3" fmla="*/ 517488 h 1138618"/>
                <a:gd name="connsiteX4" fmla="*/ 1220608 w 1256472"/>
                <a:gd name="connsiteY4" fmla="*/ 449999 h 1138618"/>
                <a:gd name="connsiteX5" fmla="*/ 1215563 w 1256472"/>
                <a:gd name="connsiteY5" fmla="*/ 356400 h 1138618"/>
                <a:gd name="connsiteX6" fmla="*/ 1167230 w 1256472"/>
                <a:gd name="connsiteY6" fmla="*/ 316179 h 1138618"/>
                <a:gd name="connsiteX7" fmla="*/ 1106558 w 1256472"/>
                <a:gd name="connsiteY7" fmla="*/ 279571 h 1138618"/>
                <a:gd name="connsiteX8" fmla="*/ 1106694 w 1256472"/>
                <a:gd name="connsiteY8" fmla="*/ 258302 h 1138618"/>
                <a:gd name="connsiteX9" fmla="*/ 1141734 w 1256472"/>
                <a:gd name="connsiteY9" fmla="*/ 238600 h 1138618"/>
                <a:gd name="connsiteX10" fmla="*/ 1206701 w 1256472"/>
                <a:gd name="connsiteY10" fmla="*/ 76353 h 1138618"/>
                <a:gd name="connsiteX11" fmla="*/ 1166139 w 1256472"/>
                <a:gd name="connsiteY11" fmla="*/ 38519 h 1138618"/>
                <a:gd name="connsiteX12" fmla="*/ 1066201 w 1256472"/>
                <a:gd name="connsiteY12" fmla="*/ 20930 h 1138618"/>
                <a:gd name="connsiteX13" fmla="*/ 1043909 w 1256472"/>
                <a:gd name="connsiteY13" fmla="*/ 11182 h 1138618"/>
                <a:gd name="connsiteX14" fmla="*/ 1012618 w 1256472"/>
                <a:gd name="connsiteY14" fmla="*/ 2 h 1138618"/>
                <a:gd name="connsiteX15" fmla="*/ 890524 w 1256472"/>
                <a:gd name="connsiteY15" fmla="*/ 3070 h 1138618"/>
                <a:gd name="connsiteX16" fmla="*/ 423621 w 1256472"/>
                <a:gd name="connsiteY16" fmla="*/ 19908 h 1138618"/>
                <a:gd name="connsiteX17" fmla="*/ 138598 w 1256472"/>
                <a:gd name="connsiteY17" fmla="*/ 54743 h 1138618"/>
                <a:gd name="connsiteX18" fmla="*/ 63201 w 1256472"/>
                <a:gd name="connsiteY18" fmla="*/ 101645 h 1138618"/>
                <a:gd name="connsiteX19" fmla="*/ 25843 w 1256472"/>
                <a:gd name="connsiteY19" fmla="*/ 152500 h 1138618"/>
                <a:gd name="connsiteX20" fmla="*/ 20185 w 1256472"/>
                <a:gd name="connsiteY20" fmla="*/ 197016 h 1138618"/>
                <a:gd name="connsiteX21" fmla="*/ 51544 w 1256472"/>
                <a:gd name="connsiteY21" fmla="*/ 249576 h 1138618"/>
                <a:gd name="connsiteX22" fmla="*/ 121010 w 1256472"/>
                <a:gd name="connsiteY22" fmla="*/ 303636 h 1138618"/>
                <a:gd name="connsiteX23" fmla="*/ 171252 w 1256472"/>
                <a:gd name="connsiteY23" fmla="*/ 322860 h 1138618"/>
                <a:gd name="connsiteX24" fmla="*/ 124078 w 1256472"/>
                <a:gd name="connsiteY24" fmla="*/ 344470 h 1138618"/>
                <a:gd name="connsiteX25" fmla="*/ 8119 w 1256472"/>
                <a:gd name="connsiteY25" fmla="*/ 448158 h 1138618"/>
                <a:gd name="connsiteX26" fmla="*/ 13982 w 1256472"/>
                <a:gd name="connsiteY26" fmla="*/ 505831 h 1138618"/>
                <a:gd name="connsiteX27" fmla="*/ 82493 w 1256472"/>
                <a:gd name="connsiteY27" fmla="*/ 571479 h 1138618"/>
                <a:gd name="connsiteX28" fmla="*/ 59247 w 1256472"/>
                <a:gd name="connsiteY28" fmla="*/ 577751 h 1138618"/>
                <a:gd name="connsiteX29" fmla="*/ 20322 w 1256472"/>
                <a:gd name="connsiteY29" fmla="*/ 628334 h 1138618"/>
                <a:gd name="connsiteX30" fmla="*/ 129668 w 1256472"/>
                <a:gd name="connsiteY30" fmla="*/ 810214 h 1138618"/>
                <a:gd name="connsiteX31" fmla="*/ 195180 w 1256472"/>
                <a:gd name="connsiteY31" fmla="*/ 828552 h 1138618"/>
                <a:gd name="connsiteX32" fmla="*/ 258306 w 1256472"/>
                <a:gd name="connsiteY32" fmla="*/ 826439 h 1138618"/>
                <a:gd name="connsiteX33" fmla="*/ 269827 w 1256472"/>
                <a:gd name="connsiteY33" fmla="*/ 844027 h 1138618"/>
                <a:gd name="connsiteX34" fmla="*/ 253262 w 1256472"/>
                <a:gd name="connsiteY34" fmla="*/ 882748 h 1138618"/>
                <a:gd name="connsiteX35" fmla="*/ 259806 w 1256472"/>
                <a:gd name="connsiteY35" fmla="*/ 934421 h 1138618"/>
                <a:gd name="connsiteX36" fmla="*/ 324160 w 1256472"/>
                <a:gd name="connsiteY36" fmla="*/ 1007842 h 1138618"/>
                <a:gd name="connsiteX37" fmla="*/ 488452 w 1256472"/>
                <a:gd name="connsiteY37" fmla="*/ 1113234 h 1138618"/>
                <a:gd name="connsiteX38" fmla="*/ 501200 w 1256472"/>
                <a:gd name="connsiteY38" fmla="*/ 1117256 h 1138618"/>
                <a:gd name="connsiteX39" fmla="*/ 695078 w 1256472"/>
                <a:gd name="connsiteY39" fmla="*/ 1127277 h 1138618"/>
                <a:gd name="connsiteX40" fmla="*/ 948742 w 1256472"/>
                <a:gd name="connsiteY40" fmla="*/ 925968 h 1138618"/>
                <a:gd name="connsiteX41" fmla="*/ 956377 w 1256472"/>
                <a:gd name="connsiteY41" fmla="*/ 867137 h 1138618"/>
                <a:gd name="connsiteX42" fmla="*/ 977578 w 1256472"/>
                <a:gd name="connsiteY42" fmla="*/ 833324 h 1138618"/>
                <a:gd name="connsiteX43" fmla="*/ 1003892 w 1256472"/>
                <a:gd name="connsiteY43" fmla="*/ 828279 h 1138618"/>
                <a:gd name="connsiteX44" fmla="*/ 1148278 w 1256472"/>
                <a:gd name="connsiteY44" fmla="*/ 765767 h 1138618"/>
                <a:gd name="connsiteX45" fmla="*/ 1234106 w 1256472"/>
                <a:gd name="connsiteY45" fmla="*/ 701481 h 1138618"/>
                <a:gd name="connsiteX46" fmla="*/ 1240036 w 1256472"/>
                <a:gd name="connsiteY46" fmla="*/ 634333 h 1138618"/>
                <a:gd name="connsiteX47" fmla="*/ 888274 w 1256472"/>
                <a:gd name="connsiteY47" fmla="*/ 881180 h 1138618"/>
                <a:gd name="connsiteX48" fmla="*/ 380673 w 1256472"/>
                <a:gd name="connsiteY48" fmla="*/ 884589 h 1138618"/>
                <a:gd name="connsiteX49" fmla="*/ 356064 w 1256472"/>
                <a:gd name="connsiteY49" fmla="*/ 887043 h 1138618"/>
                <a:gd name="connsiteX50" fmla="*/ 337794 w 1256472"/>
                <a:gd name="connsiteY50" fmla="*/ 910766 h 1138618"/>
                <a:gd name="connsiteX51" fmla="*/ 358450 w 1256472"/>
                <a:gd name="connsiteY51" fmla="*/ 934830 h 1138618"/>
                <a:gd name="connsiteX52" fmla="*/ 387081 w 1256472"/>
                <a:gd name="connsiteY52" fmla="*/ 936330 h 1138618"/>
                <a:gd name="connsiteX53" fmla="*/ 846826 w 1256472"/>
                <a:gd name="connsiteY53" fmla="*/ 932922 h 1138618"/>
                <a:gd name="connsiteX54" fmla="*/ 867891 w 1256472"/>
                <a:gd name="connsiteY54" fmla="*/ 932990 h 1138618"/>
                <a:gd name="connsiteX55" fmla="*/ 873754 w 1256472"/>
                <a:gd name="connsiteY55" fmla="*/ 945329 h 1138618"/>
                <a:gd name="connsiteX56" fmla="*/ 861824 w 1256472"/>
                <a:gd name="connsiteY56" fmla="*/ 960326 h 1138618"/>
                <a:gd name="connsiteX57" fmla="*/ 721392 w 1256472"/>
                <a:gd name="connsiteY57" fmla="*/ 1062242 h 1138618"/>
                <a:gd name="connsiteX58" fmla="*/ 529286 w 1256472"/>
                <a:gd name="connsiteY58" fmla="*/ 1070695 h 1138618"/>
                <a:gd name="connsiteX59" fmla="*/ 449117 w 1256472"/>
                <a:gd name="connsiteY59" fmla="*/ 1044790 h 1138618"/>
                <a:gd name="connsiteX60" fmla="*/ 400511 w 1256472"/>
                <a:gd name="connsiteY60" fmla="*/ 1011659 h 1138618"/>
                <a:gd name="connsiteX61" fmla="*/ 312025 w 1256472"/>
                <a:gd name="connsiteY61" fmla="*/ 916152 h 1138618"/>
                <a:gd name="connsiteX62" fmla="*/ 307594 w 1256472"/>
                <a:gd name="connsiteY62" fmla="*/ 888747 h 1138618"/>
                <a:gd name="connsiteX63" fmla="*/ 329886 w 1256472"/>
                <a:gd name="connsiteY63" fmla="*/ 837892 h 1138618"/>
                <a:gd name="connsiteX64" fmla="*/ 360222 w 1256472"/>
                <a:gd name="connsiteY64" fmla="*/ 817713 h 1138618"/>
                <a:gd name="connsiteX65" fmla="*/ 668423 w 1256472"/>
                <a:gd name="connsiteY65" fmla="*/ 806260 h 1138618"/>
                <a:gd name="connsiteX66" fmla="*/ 877026 w 1256472"/>
                <a:gd name="connsiteY66" fmla="*/ 797602 h 1138618"/>
                <a:gd name="connsiteX67" fmla="*/ 898977 w 1256472"/>
                <a:gd name="connsiteY67" fmla="*/ 799580 h 1138618"/>
                <a:gd name="connsiteX68" fmla="*/ 901840 w 1256472"/>
                <a:gd name="connsiteY68" fmla="*/ 863796 h 1138618"/>
                <a:gd name="connsiteX69" fmla="*/ 888274 w 1256472"/>
                <a:gd name="connsiteY69" fmla="*/ 881180 h 1138618"/>
                <a:gd name="connsiteX70" fmla="*/ 1187545 w 1256472"/>
                <a:gd name="connsiteY70" fmla="*/ 670464 h 1138618"/>
                <a:gd name="connsiteX71" fmla="*/ 980646 w 1256472"/>
                <a:gd name="connsiteY71" fmla="*/ 779742 h 1138618"/>
                <a:gd name="connsiteX72" fmla="*/ 962376 w 1256472"/>
                <a:gd name="connsiteY72" fmla="*/ 767471 h 1138618"/>
                <a:gd name="connsiteX73" fmla="*/ 928427 w 1256472"/>
                <a:gd name="connsiteY73" fmla="*/ 744293 h 1138618"/>
                <a:gd name="connsiteX74" fmla="*/ 761885 w 1256472"/>
                <a:gd name="connsiteY74" fmla="*/ 748928 h 1138618"/>
                <a:gd name="connsiteX75" fmla="*/ 365812 w 1256472"/>
                <a:gd name="connsiteY75" fmla="*/ 765698 h 1138618"/>
                <a:gd name="connsiteX76" fmla="*/ 209223 w 1256472"/>
                <a:gd name="connsiteY76" fmla="*/ 776129 h 1138618"/>
                <a:gd name="connsiteX77" fmla="*/ 85902 w 1256472"/>
                <a:gd name="connsiteY77" fmla="*/ 685052 h 1138618"/>
                <a:gd name="connsiteX78" fmla="*/ 76154 w 1256472"/>
                <a:gd name="connsiteY78" fmla="*/ 633447 h 1138618"/>
                <a:gd name="connsiteX79" fmla="*/ 121965 w 1256472"/>
                <a:gd name="connsiteY79" fmla="*/ 615790 h 1138618"/>
                <a:gd name="connsiteX80" fmla="*/ 201861 w 1256472"/>
                <a:gd name="connsiteY80" fmla="*/ 612654 h 1138618"/>
                <a:gd name="connsiteX81" fmla="*/ 372288 w 1256472"/>
                <a:gd name="connsiteY81" fmla="*/ 635969 h 1138618"/>
                <a:gd name="connsiteX82" fmla="*/ 539443 w 1256472"/>
                <a:gd name="connsiteY82" fmla="*/ 624653 h 1138618"/>
                <a:gd name="connsiteX83" fmla="*/ 638087 w 1256472"/>
                <a:gd name="connsiteY83" fmla="*/ 600656 h 1138618"/>
                <a:gd name="connsiteX84" fmla="*/ 666514 w 1256472"/>
                <a:gd name="connsiteY84" fmla="*/ 566844 h 1138618"/>
                <a:gd name="connsiteX85" fmla="*/ 625543 w 1256472"/>
                <a:gd name="connsiteY85" fmla="*/ 550073 h 1138618"/>
                <a:gd name="connsiteX86" fmla="*/ 586481 w 1256472"/>
                <a:gd name="connsiteY86" fmla="*/ 559618 h 1138618"/>
                <a:gd name="connsiteX87" fmla="*/ 304254 w 1256472"/>
                <a:gd name="connsiteY87" fmla="*/ 578092 h 1138618"/>
                <a:gd name="connsiteX88" fmla="*/ 114193 w 1256472"/>
                <a:gd name="connsiteY88" fmla="*/ 527850 h 1138618"/>
                <a:gd name="connsiteX89" fmla="*/ 58906 w 1256472"/>
                <a:gd name="connsiteY89" fmla="*/ 476721 h 1138618"/>
                <a:gd name="connsiteX90" fmla="*/ 61838 w 1256472"/>
                <a:gd name="connsiteY90" fmla="*/ 459338 h 1138618"/>
                <a:gd name="connsiteX91" fmla="*/ 123123 w 1256472"/>
                <a:gd name="connsiteY91" fmla="*/ 403097 h 1138618"/>
                <a:gd name="connsiteX92" fmla="*/ 223062 w 1256472"/>
                <a:gd name="connsiteY92" fmla="*/ 354696 h 1138618"/>
                <a:gd name="connsiteX93" fmla="*/ 249990 w 1256472"/>
                <a:gd name="connsiteY93" fmla="*/ 334176 h 1138618"/>
                <a:gd name="connsiteX94" fmla="*/ 276031 w 1256472"/>
                <a:gd name="connsiteY94" fmla="*/ 325927 h 1138618"/>
                <a:gd name="connsiteX95" fmla="*/ 511562 w 1256472"/>
                <a:gd name="connsiteY95" fmla="*/ 322383 h 1138618"/>
                <a:gd name="connsiteX96" fmla="*/ 750910 w 1256472"/>
                <a:gd name="connsiteY96" fmla="*/ 318224 h 1138618"/>
                <a:gd name="connsiteX97" fmla="*/ 785609 w 1256472"/>
                <a:gd name="connsiteY97" fmla="*/ 291228 h 1138618"/>
                <a:gd name="connsiteX98" fmla="*/ 751046 w 1256472"/>
                <a:gd name="connsiteY98" fmla="*/ 266278 h 1138618"/>
                <a:gd name="connsiteX99" fmla="*/ 461865 w 1256472"/>
                <a:gd name="connsiteY99" fmla="*/ 270641 h 1138618"/>
                <a:gd name="connsiteX100" fmla="*/ 375697 w 1256472"/>
                <a:gd name="connsiteY100" fmla="*/ 272890 h 1138618"/>
                <a:gd name="connsiteX101" fmla="*/ 220676 w 1256472"/>
                <a:gd name="connsiteY101" fmla="*/ 276708 h 1138618"/>
                <a:gd name="connsiteX102" fmla="*/ 76017 w 1256472"/>
                <a:gd name="connsiteY102" fmla="*/ 191017 h 1138618"/>
                <a:gd name="connsiteX103" fmla="*/ 77994 w 1256472"/>
                <a:gd name="connsiteY103" fmla="*/ 169816 h 1138618"/>
                <a:gd name="connsiteX104" fmla="*/ 114875 w 1256472"/>
                <a:gd name="connsiteY104" fmla="*/ 120937 h 1138618"/>
                <a:gd name="connsiteX105" fmla="*/ 149233 w 1256472"/>
                <a:gd name="connsiteY105" fmla="*/ 106144 h 1138618"/>
                <a:gd name="connsiteX106" fmla="*/ 472568 w 1256472"/>
                <a:gd name="connsiteY106" fmla="*/ 69127 h 1138618"/>
                <a:gd name="connsiteX107" fmla="*/ 677285 w 1256472"/>
                <a:gd name="connsiteY107" fmla="*/ 59788 h 1138618"/>
                <a:gd name="connsiteX108" fmla="*/ 951196 w 1256472"/>
                <a:gd name="connsiteY108" fmla="*/ 55970 h 1138618"/>
                <a:gd name="connsiteX109" fmla="*/ 1038114 w 1256472"/>
                <a:gd name="connsiteY109" fmla="*/ 69059 h 1138618"/>
                <a:gd name="connsiteX110" fmla="*/ 1139962 w 1256472"/>
                <a:gd name="connsiteY110" fmla="*/ 86852 h 1138618"/>
                <a:gd name="connsiteX111" fmla="*/ 1160004 w 1256472"/>
                <a:gd name="connsiteY111" fmla="*/ 105667 h 1138618"/>
                <a:gd name="connsiteX112" fmla="*/ 1128236 w 1256472"/>
                <a:gd name="connsiteY112" fmla="*/ 185359 h 1138618"/>
                <a:gd name="connsiteX113" fmla="*/ 1049567 w 1256472"/>
                <a:gd name="connsiteY113" fmla="*/ 228920 h 1138618"/>
                <a:gd name="connsiteX114" fmla="*/ 1017390 w 1256472"/>
                <a:gd name="connsiteY114" fmla="*/ 260824 h 1138618"/>
                <a:gd name="connsiteX115" fmla="*/ 1043704 w 1256472"/>
                <a:gd name="connsiteY115" fmla="*/ 299750 h 1138618"/>
                <a:gd name="connsiteX116" fmla="*/ 1143984 w 1256472"/>
                <a:gd name="connsiteY116" fmla="*/ 363285 h 1138618"/>
                <a:gd name="connsiteX117" fmla="*/ 1147801 w 1256472"/>
                <a:gd name="connsiteY117" fmla="*/ 452726 h 1138618"/>
                <a:gd name="connsiteX118" fmla="*/ 1041455 w 1256472"/>
                <a:gd name="connsiteY118" fmla="*/ 517283 h 1138618"/>
                <a:gd name="connsiteX119" fmla="*/ 1010164 w 1256472"/>
                <a:gd name="connsiteY119" fmla="*/ 558049 h 1138618"/>
                <a:gd name="connsiteX120" fmla="*/ 1050521 w 1256472"/>
                <a:gd name="connsiteY120" fmla="*/ 587568 h 1138618"/>
                <a:gd name="connsiteX121" fmla="*/ 1116715 w 1256472"/>
                <a:gd name="connsiteY121" fmla="*/ 606860 h 1138618"/>
                <a:gd name="connsiteX122" fmla="*/ 1187954 w 1256472"/>
                <a:gd name="connsiteY122" fmla="*/ 656216 h 1138618"/>
                <a:gd name="connsiteX123" fmla="*/ 1187545 w 1256472"/>
                <a:gd name="connsiteY123" fmla="*/ 670464 h 113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56472" h="1138618">
                  <a:moveTo>
                    <a:pt x="1240036" y="634333"/>
                  </a:moveTo>
                  <a:cubicBezTo>
                    <a:pt x="1203838" y="594453"/>
                    <a:pt x="1164503" y="559890"/>
                    <a:pt x="1109012" y="550142"/>
                  </a:cubicBezTo>
                  <a:cubicBezTo>
                    <a:pt x="1106149" y="549664"/>
                    <a:pt x="1103490" y="547960"/>
                    <a:pt x="1097900" y="545643"/>
                  </a:cubicBezTo>
                  <a:cubicBezTo>
                    <a:pt x="1115488" y="535349"/>
                    <a:pt x="1130895" y="526691"/>
                    <a:pt x="1145892" y="517488"/>
                  </a:cubicBezTo>
                  <a:cubicBezTo>
                    <a:pt x="1175002" y="499695"/>
                    <a:pt x="1201724" y="479039"/>
                    <a:pt x="1220608" y="449999"/>
                  </a:cubicBezTo>
                  <a:cubicBezTo>
                    <a:pt x="1242150" y="416868"/>
                    <a:pt x="1240309" y="387418"/>
                    <a:pt x="1215563" y="356400"/>
                  </a:cubicBezTo>
                  <a:cubicBezTo>
                    <a:pt x="1202202" y="339698"/>
                    <a:pt x="1185227" y="327223"/>
                    <a:pt x="1167230" y="316179"/>
                  </a:cubicBezTo>
                  <a:cubicBezTo>
                    <a:pt x="1147120" y="303772"/>
                    <a:pt x="1126600" y="292047"/>
                    <a:pt x="1106558" y="279571"/>
                  </a:cubicBezTo>
                  <a:cubicBezTo>
                    <a:pt x="1088697" y="268391"/>
                    <a:pt x="1088902" y="268050"/>
                    <a:pt x="1106694" y="258302"/>
                  </a:cubicBezTo>
                  <a:cubicBezTo>
                    <a:pt x="1118420" y="251894"/>
                    <a:pt x="1130213" y="245486"/>
                    <a:pt x="1141734" y="238600"/>
                  </a:cubicBezTo>
                  <a:cubicBezTo>
                    <a:pt x="1211814" y="196811"/>
                    <a:pt x="1228652" y="154136"/>
                    <a:pt x="1206701" y="76353"/>
                  </a:cubicBezTo>
                  <a:cubicBezTo>
                    <a:pt x="1200702" y="55084"/>
                    <a:pt x="1188431" y="42200"/>
                    <a:pt x="1166139" y="38519"/>
                  </a:cubicBezTo>
                  <a:cubicBezTo>
                    <a:pt x="1132735" y="33065"/>
                    <a:pt x="1099536" y="26793"/>
                    <a:pt x="1066201" y="20930"/>
                  </a:cubicBezTo>
                  <a:cubicBezTo>
                    <a:pt x="1057952" y="19499"/>
                    <a:pt x="1049840" y="17999"/>
                    <a:pt x="1043909" y="11182"/>
                  </a:cubicBezTo>
                  <a:cubicBezTo>
                    <a:pt x="1035592" y="1706"/>
                    <a:pt x="1024548" y="-66"/>
                    <a:pt x="1012618" y="2"/>
                  </a:cubicBezTo>
                  <a:cubicBezTo>
                    <a:pt x="971920" y="138"/>
                    <a:pt x="931290" y="1229"/>
                    <a:pt x="890524" y="3070"/>
                  </a:cubicBezTo>
                  <a:cubicBezTo>
                    <a:pt x="734958" y="9955"/>
                    <a:pt x="578983" y="7024"/>
                    <a:pt x="423621" y="19908"/>
                  </a:cubicBezTo>
                  <a:cubicBezTo>
                    <a:pt x="328182" y="27816"/>
                    <a:pt x="233356" y="41041"/>
                    <a:pt x="138598" y="54743"/>
                  </a:cubicBezTo>
                  <a:cubicBezTo>
                    <a:pt x="106490" y="59379"/>
                    <a:pt x="81130" y="73763"/>
                    <a:pt x="63201" y="101645"/>
                  </a:cubicBezTo>
                  <a:cubicBezTo>
                    <a:pt x="51885" y="119301"/>
                    <a:pt x="39069" y="136140"/>
                    <a:pt x="25843" y="152500"/>
                  </a:cubicBezTo>
                  <a:cubicBezTo>
                    <a:pt x="14459" y="166612"/>
                    <a:pt x="12073" y="181541"/>
                    <a:pt x="20185" y="197016"/>
                  </a:cubicBezTo>
                  <a:cubicBezTo>
                    <a:pt x="29661" y="215013"/>
                    <a:pt x="40841" y="232192"/>
                    <a:pt x="51544" y="249576"/>
                  </a:cubicBezTo>
                  <a:cubicBezTo>
                    <a:pt x="67905" y="276299"/>
                    <a:pt x="91151" y="294023"/>
                    <a:pt x="121010" y="303636"/>
                  </a:cubicBezTo>
                  <a:cubicBezTo>
                    <a:pt x="136553" y="308680"/>
                    <a:pt x="151619" y="315293"/>
                    <a:pt x="171252" y="322860"/>
                  </a:cubicBezTo>
                  <a:cubicBezTo>
                    <a:pt x="152641" y="331449"/>
                    <a:pt x="138530" y="338403"/>
                    <a:pt x="124078" y="344470"/>
                  </a:cubicBezTo>
                  <a:cubicBezTo>
                    <a:pt x="73427" y="365671"/>
                    <a:pt x="33547" y="398666"/>
                    <a:pt x="8119" y="448158"/>
                  </a:cubicBezTo>
                  <a:cubicBezTo>
                    <a:pt x="-4288" y="472291"/>
                    <a:pt x="-2584" y="484902"/>
                    <a:pt x="13982" y="505831"/>
                  </a:cubicBezTo>
                  <a:cubicBezTo>
                    <a:pt x="32865" y="529622"/>
                    <a:pt x="50862" y="554096"/>
                    <a:pt x="82493" y="571479"/>
                  </a:cubicBezTo>
                  <a:cubicBezTo>
                    <a:pt x="71041" y="574547"/>
                    <a:pt x="65178" y="576387"/>
                    <a:pt x="59247" y="577751"/>
                  </a:cubicBezTo>
                  <a:cubicBezTo>
                    <a:pt x="27139" y="584977"/>
                    <a:pt x="17458" y="596362"/>
                    <a:pt x="20322" y="628334"/>
                  </a:cubicBezTo>
                  <a:cubicBezTo>
                    <a:pt x="27411" y="706389"/>
                    <a:pt x="57066" y="771152"/>
                    <a:pt x="129668" y="810214"/>
                  </a:cubicBezTo>
                  <a:cubicBezTo>
                    <a:pt x="150324" y="821326"/>
                    <a:pt x="171388" y="829302"/>
                    <a:pt x="195180" y="828552"/>
                  </a:cubicBezTo>
                  <a:cubicBezTo>
                    <a:pt x="216245" y="827870"/>
                    <a:pt x="237378" y="828347"/>
                    <a:pt x="258306" y="826439"/>
                  </a:cubicBezTo>
                  <a:cubicBezTo>
                    <a:pt x="275554" y="824871"/>
                    <a:pt x="276713" y="830393"/>
                    <a:pt x="269827" y="844027"/>
                  </a:cubicBezTo>
                  <a:cubicBezTo>
                    <a:pt x="263556" y="856570"/>
                    <a:pt x="258988" y="869932"/>
                    <a:pt x="253262" y="882748"/>
                  </a:cubicBezTo>
                  <a:cubicBezTo>
                    <a:pt x="245013" y="901359"/>
                    <a:pt x="245831" y="918674"/>
                    <a:pt x="259806" y="934421"/>
                  </a:cubicBezTo>
                  <a:cubicBezTo>
                    <a:pt x="281348" y="958827"/>
                    <a:pt x="303640" y="982550"/>
                    <a:pt x="324160" y="1007842"/>
                  </a:cubicBezTo>
                  <a:cubicBezTo>
                    <a:pt x="367448" y="1061152"/>
                    <a:pt x="420622" y="1098373"/>
                    <a:pt x="488452" y="1113234"/>
                  </a:cubicBezTo>
                  <a:cubicBezTo>
                    <a:pt x="492815" y="1114188"/>
                    <a:pt x="496905" y="1116166"/>
                    <a:pt x="501200" y="1117256"/>
                  </a:cubicBezTo>
                  <a:cubicBezTo>
                    <a:pt x="565144" y="1133004"/>
                    <a:pt x="629225" y="1150728"/>
                    <a:pt x="695078" y="1127277"/>
                  </a:cubicBezTo>
                  <a:cubicBezTo>
                    <a:pt x="802379" y="1089101"/>
                    <a:pt x="890660" y="1026657"/>
                    <a:pt x="948742" y="925968"/>
                  </a:cubicBezTo>
                  <a:cubicBezTo>
                    <a:pt x="959649" y="907017"/>
                    <a:pt x="962035" y="888134"/>
                    <a:pt x="956377" y="867137"/>
                  </a:cubicBezTo>
                  <a:cubicBezTo>
                    <a:pt x="948810" y="839050"/>
                    <a:pt x="949356" y="838914"/>
                    <a:pt x="977578" y="833324"/>
                  </a:cubicBezTo>
                  <a:cubicBezTo>
                    <a:pt x="986372" y="831620"/>
                    <a:pt x="995098" y="829711"/>
                    <a:pt x="1003892" y="828279"/>
                  </a:cubicBezTo>
                  <a:cubicBezTo>
                    <a:pt x="1057202" y="819349"/>
                    <a:pt x="1105263" y="798625"/>
                    <a:pt x="1148278" y="765767"/>
                  </a:cubicBezTo>
                  <a:cubicBezTo>
                    <a:pt x="1176706" y="744088"/>
                    <a:pt x="1205406" y="722819"/>
                    <a:pt x="1234106" y="701481"/>
                  </a:cubicBezTo>
                  <a:cubicBezTo>
                    <a:pt x="1262056" y="680689"/>
                    <a:pt x="1263556" y="660306"/>
                    <a:pt x="1240036" y="634333"/>
                  </a:cubicBezTo>
                  <a:close/>
                  <a:moveTo>
                    <a:pt x="888274" y="881180"/>
                  </a:moveTo>
                  <a:cubicBezTo>
                    <a:pt x="719074" y="877976"/>
                    <a:pt x="549874" y="886088"/>
                    <a:pt x="380673" y="884589"/>
                  </a:cubicBezTo>
                  <a:cubicBezTo>
                    <a:pt x="372493" y="884520"/>
                    <a:pt x="363971" y="884929"/>
                    <a:pt x="356064" y="887043"/>
                  </a:cubicBezTo>
                  <a:cubicBezTo>
                    <a:pt x="344543" y="890110"/>
                    <a:pt x="337248" y="898018"/>
                    <a:pt x="337794" y="910766"/>
                  </a:cubicBezTo>
                  <a:cubicBezTo>
                    <a:pt x="338339" y="923992"/>
                    <a:pt x="345974" y="932376"/>
                    <a:pt x="358450" y="934830"/>
                  </a:cubicBezTo>
                  <a:cubicBezTo>
                    <a:pt x="367721" y="936671"/>
                    <a:pt x="377537" y="936398"/>
                    <a:pt x="387081" y="936330"/>
                  </a:cubicBezTo>
                  <a:cubicBezTo>
                    <a:pt x="540330" y="935240"/>
                    <a:pt x="693578" y="934081"/>
                    <a:pt x="846826" y="932922"/>
                  </a:cubicBezTo>
                  <a:cubicBezTo>
                    <a:pt x="853848" y="932854"/>
                    <a:pt x="860870" y="933058"/>
                    <a:pt x="867891" y="932990"/>
                  </a:cubicBezTo>
                  <a:cubicBezTo>
                    <a:pt x="879003" y="932785"/>
                    <a:pt x="880230" y="937148"/>
                    <a:pt x="873754" y="945329"/>
                  </a:cubicBezTo>
                  <a:cubicBezTo>
                    <a:pt x="869800" y="950305"/>
                    <a:pt x="866255" y="955759"/>
                    <a:pt x="861824" y="960326"/>
                  </a:cubicBezTo>
                  <a:cubicBezTo>
                    <a:pt x="820990" y="1002456"/>
                    <a:pt x="772929" y="1034974"/>
                    <a:pt x="721392" y="1062242"/>
                  </a:cubicBezTo>
                  <a:cubicBezTo>
                    <a:pt x="659015" y="1095237"/>
                    <a:pt x="594117" y="1088761"/>
                    <a:pt x="529286" y="1070695"/>
                  </a:cubicBezTo>
                  <a:cubicBezTo>
                    <a:pt x="502222" y="1063197"/>
                    <a:pt x="475772" y="1053652"/>
                    <a:pt x="449117" y="1044790"/>
                  </a:cubicBezTo>
                  <a:cubicBezTo>
                    <a:pt x="429825" y="1038382"/>
                    <a:pt x="414145" y="1026180"/>
                    <a:pt x="400511" y="1011659"/>
                  </a:cubicBezTo>
                  <a:cubicBezTo>
                    <a:pt x="370720" y="980096"/>
                    <a:pt x="341679" y="947851"/>
                    <a:pt x="312025" y="916152"/>
                  </a:cubicBezTo>
                  <a:cubicBezTo>
                    <a:pt x="304117" y="907699"/>
                    <a:pt x="302004" y="899791"/>
                    <a:pt x="307594" y="888747"/>
                  </a:cubicBezTo>
                  <a:cubicBezTo>
                    <a:pt x="315979" y="872318"/>
                    <a:pt x="323546" y="855275"/>
                    <a:pt x="329886" y="837892"/>
                  </a:cubicBezTo>
                  <a:cubicBezTo>
                    <a:pt x="335340" y="822894"/>
                    <a:pt x="344883" y="818190"/>
                    <a:pt x="360222" y="817713"/>
                  </a:cubicBezTo>
                  <a:cubicBezTo>
                    <a:pt x="462956" y="814372"/>
                    <a:pt x="565689" y="810282"/>
                    <a:pt x="668423" y="806260"/>
                  </a:cubicBezTo>
                  <a:cubicBezTo>
                    <a:pt x="737957" y="803533"/>
                    <a:pt x="807492" y="800398"/>
                    <a:pt x="877026" y="797602"/>
                  </a:cubicBezTo>
                  <a:cubicBezTo>
                    <a:pt x="883911" y="797330"/>
                    <a:pt x="891001" y="795353"/>
                    <a:pt x="898977" y="799580"/>
                  </a:cubicBezTo>
                  <a:cubicBezTo>
                    <a:pt x="885820" y="821462"/>
                    <a:pt x="896387" y="842663"/>
                    <a:pt x="901840" y="863796"/>
                  </a:cubicBezTo>
                  <a:cubicBezTo>
                    <a:pt x="905317" y="877226"/>
                    <a:pt x="902999" y="881453"/>
                    <a:pt x="888274" y="881180"/>
                  </a:cubicBezTo>
                  <a:close/>
                  <a:moveTo>
                    <a:pt x="1187545" y="670464"/>
                  </a:moveTo>
                  <a:cubicBezTo>
                    <a:pt x="1124896" y="718865"/>
                    <a:pt x="1064564" y="771425"/>
                    <a:pt x="980646" y="779742"/>
                  </a:cubicBezTo>
                  <a:cubicBezTo>
                    <a:pt x="969670" y="780832"/>
                    <a:pt x="963535" y="782400"/>
                    <a:pt x="962376" y="767471"/>
                  </a:cubicBezTo>
                  <a:cubicBezTo>
                    <a:pt x="960876" y="748247"/>
                    <a:pt x="944788" y="743952"/>
                    <a:pt x="928427" y="744293"/>
                  </a:cubicBezTo>
                  <a:cubicBezTo>
                    <a:pt x="872868" y="745520"/>
                    <a:pt x="817376" y="746679"/>
                    <a:pt x="761885" y="748928"/>
                  </a:cubicBezTo>
                  <a:cubicBezTo>
                    <a:pt x="629838" y="754177"/>
                    <a:pt x="497791" y="759767"/>
                    <a:pt x="365812" y="765698"/>
                  </a:cubicBezTo>
                  <a:cubicBezTo>
                    <a:pt x="313525" y="768016"/>
                    <a:pt x="261715" y="776129"/>
                    <a:pt x="209223" y="776129"/>
                  </a:cubicBezTo>
                  <a:cubicBezTo>
                    <a:pt x="155300" y="776129"/>
                    <a:pt x="101240" y="737066"/>
                    <a:pt x="85902" y="685052"/>
                  </a:cubicBezTo>
                  <a:cubicBezTo>
                    <a:pt x="80857" y="667941"/>
                    <a:pt x="70018" y="648512"/>
                    <a:pt x="76154" y="633447"/>
                  </a:cubicBezTo>
                  <a:cubicBezTo>
                    <a:pt x="82357" y="618108"/>
                    <a:pt x="106490" y="622471"/>
                    <a:pt x="121965" y="615790"/>
                  </a:cubicBezTo>
                  <a:cubicBezTo>
                    <a:pt x="148074" y="604542"/>
                    <a:pt x="173706" y="604065"/>
                    <a:pt x="201861" y="612654"/>
                  </a:cubicBezTo>
                  <a:cubicBezTo>
                    <a:pt x="257147" y="629493"/>
                    <a:pt x="315366" y="628879"/>
                    <a:pt x="372288" y="635969"/>
                  </a:cubicBezTo>
                  <a:cubicBezTo>
                    <a:pt x="429143" y="643059"/>
                    <a:pt x="484361" y="637264"/>
                    <a:pt x="539443" y="624653"/>
                  </a:cubicBezTo>
                  <a:cubicBezTo>
                    <a:pt x="572438" y="617086"/>
                    <a:pt x="605228" y="608837"/>
                    <a:pt x="638087" y="600656"/>
                  </a:cubicBezTo>
                  <a:cubicBezTo>
                    <a:pt x="660174" y="595134"/>
                    <a:pt x="670195" y="582864"/>
                    <a:pt x="666514" y="566844"/>
                  </a:cubicBezTo>
                  <a:cubicBezTo>
                    <a:pt x="662969" y="551505"/>
                    <a:pt x="648176" y="545234"/>
                    <a:pt x="625543" y="550073"/>
                  </a:cubicBezTo>
                  <a:cubicBezTo>
                    <a:pt x="612455" y="552869"/>
                    <a:pt x="599161" y="555459"/>
                    <a:pt x="586481" y="559618"/>
                  </a:cubicBezTo>
                  <a:cubicBezTo>
                    <a:pt x="493905" y="589749"/>
                    <a:pt x="399829" y="588931"/>
                    <a:pt x="304254" y="578092"/>
                  </a:cubicBezTo>
                  <a:cubicBezTo>
                    <a:pt x="237991" y="570593"/>
                    <a:pt x="175956" y="550755"/>
                    <a:pt x="114193" y="527850"/>
                  </a:cubicBezTo>
                  <a:cubicBezTo>
                    <a:pt x="88629" y="518374"/>
                    <a:pt x="73631" y="497786"/>
                    <a:pt x="58906" y="476721"/>
                  </a:cubicBezTo>
                  <a:cubicBezTo>
                    <a:pt x="53998" y="469700"/>
                    <a:pt x="58565" y="464451"/>
                    <a:pt x="61838" y="459338"/>
                  </a:cubicBezTo>
                  <a:cubicBezTo>
                    <a:pt x="77381" y="435274"/>
                    <a:pt x="97287" y="415981"/>
                    <a:pt x="123123" y="403097"/>
                  </a:cubicBezTo>
                  <a:cubicBezTo>
                    <a:pt x="156255" y="386531"/>
                    <a:pt x="190954" y="373374"/>
                    <a:pt x="223062" y="354696"/>
                  </a:cubicBezTo>
                  <a:cubicBezTo>
                    <a:pt x="233015" y="348901"/>
                    <a:pt x="243513" y="344674"/>
                    <a:pt x="249990" y="334176"/>
                  </a:cubicBezTo>
                  <a:cubicBezTo>
                    <a:pt x="256057" y="324359"/>
                    <a:pt x="266691" y="325859"/>
                    <a:pt x="276031" y="325927"/>
                  </a:cubicBezTo>
                  <a:cubicBezTo>
                    <a:pt x="354564" y="326541"/>
                    <a:pt x="433097" y="322860"/>
                    <a:pt x="511562" y="322383"/>
                  </a:cubicBezTo>
                  <a:cubicBezTo>
                    <a:pt x="591390" y="321905"/>
                    <a:pt x="671150" y="320405"/>
                    <a:pt x="750910" y="318224"/>
                  </a:cubicBezTo>
                  <a:cubicBezTo>
                    <a:pt x="773202" y="317611"/>
                    <a:pt x="785813" y="307726"/>
                    <a:pt x="785609" y="291228"/>
                  </a:cubicBezTo>
                  <a:cubicBezTo>
                    <a:pt x="785404" y="275958"/>
                    <a:pt x="772997" y="266005"/>
                    <a:pt x="751046" y="266278"/>
                  </a:cubicBezTo>
                  <a:cubicBezTo>
                    <a:pt x="654652" y="267369"/>
                    <a:pt x="558259" y="269005"/>
                    <a:pt x="461865" y="270641"/>
                  </a:cubicBezTo>
                  <a:cubicBezTo>
                    <a:pt x="433165" y="271118"/>
                    <a:pt x="404397" y="272822"/>
                    <a:pt x="375697" y="272890"/>
                  </a:cubicBezTo>
                  <a:cubicBezTo>
                    <a:pt x="323955" y="273027"/>
                    <a:pt x="272350" y="273299"/>
                    <a:pt x="220676" y="276708"/>
                  </a:cubicBezTo>
                  <a:cubicBezTo>
                    <a:pt x="165389" y="280321"/>
                    <a:pt x="99604" y="240305"/>
                    <a:pt x="76017" y="191017"/>
                  </a:cubicBezTo>
                  <a:cubicBezTo>
                    <a:pt x="72132" y="182836"/>
                    <a:pt x="72950" y="176565"/>
                    <a:pt x="77994" y="169816"/>
                  </a:cubicBezTo>
                  <a:cubicBezTo>
                    <a:pt x="90265" y="153523"/>
                    <a:pt x="102059" y="136821"/>
                    <a:pt x="114875" y="120937"/>
                  </a:cubicBezTo>
                  <a:cubicBezTo>
                    <a:pt x="123464" y="110302"/>
                    <a:pt x="136485" y="107917"/>
                    <a:pt x="149233" y="106144"/>
                  </a:cubicBezTo>
                  <a:cubicBezTo>
                    <a:pt x="256738" y="91078"/>
                    <a:pt x="364039" y="74854"/>
                    <a:pt x="472568" y="69127"/>
                  </a:cubicBezTo>
                  <a:cubicBezTo>
                    <a:pt x="542034" y="65446"/>
                    <a:pt x="611568" y="62719"/>
                    <a:pt x="677285" y="59788"/>
                  </a:cubicBezTo>
                  <a:cubicBezTo>
                    <a:pt x="771225" y="61560"/>
                    <a:pt x="861142" y="54334"/>
                    <a:pt x="951196" y="55970"/>
                  </a:cubicBezTo>
                  <a:cubicBezTo>
                    <a:pt x="980237" y="56516"/>
                    <a:pt x="1009210" y="64151"/>
                    <a:pt x="1038114" y="69059"/>
                  </a:cubicBezTo>
                  <a:cubicBezTo>
                    <a:pt x="1072063" y="74786"/>
                    <a:pt x="1105944" y="81535"/>
                    <a:pt x="1139962" y="86852"/>
                  </a:cubicBezTo>
                  <a:cubicBezTo>
                    <a:pt x="1151823" y="88692"/>
                    <a:pt x="1157345" y="93737"/>
                    <a:pt x="1160004" y="105667"/>
                  </a:cubicBezTo>
                  <a:cubicBezTo>
                    <a:pt x="1168661" y="144184"/>
                    <a:pt x="1162049" y="163271"/>
                    <a:pt x="1128236" y="185359"/>
                  </a:cubicBezTo>
                  <a:cubicBezTo>
                    <a:pt x="1103081" y="201788"/>
                    <a:pt x="1077040" y="216649"/>
                    <a:pt x="1049567" y="228920"/>
                  </a:cubicBezTo>
                  <a:cubicBezTo>
                    <a:pt x="1034842" y="235533"/>
                    <a:pt x="1019367" y="241941"/>
                    <a:pt x="1017390" y="260824"/>
                  </a:cubicBezTo>
                  <a:cubicBezTo>
                    <a:pt x="1015345" y="280662"/>
                    <a:pt x="1030343" y="289592"/>
                    <a:pt x="1043704" y="299750"/>
                  </a:cubicBezTo>
                  <a:cubicBezTo>
                    <a:pt x="1075335" y="323882"/>
                    <a:pt x="1110784" y="341743"/>
                    <a:pt x="1143984" y="363285"/>
                  </a:cubicBezTo>
                  <a:cubicBezTo>
                    <a:pt x="1192862" y="395053"/>
                    <a:pt x="1193817" y="416459"/>
                    <a:pt x="1147801" y="452726"/>
                  </a:cubicBezTo>
                  <a:cubicBezTo>
                    <a:pt x="1115011" y="478562"/>
                    <a:pt x="1076903" y="495673"/>
                    <a:pt x="1041455" y="517283"/>
                  </a:cubicBezTo>
                  <a:cubicBezTo>
                    <a:pt x="1025775" y="526827"/>
                    <a:pt x="1006415" y="534462"/>
                    <a:pt x="1010164" y="558049"/>
                  </a:cubicBezTo>
                  <a:cubicBezTo>
                    <a:pt x="1013709" y="580205"/>
                    <a:pt x="1033479" y="582591"/>
                    <a:pt x="1050521" y="587568"/>
                  </a:cubicBezTo>
                  <a:cubicBezTo>
                    <a:pt x="1072541" y="594112"/>
                    <a:pt x="1094355" y="601543"/>
                    <a:pt x="1116715" y="606860"/>
                  </a:cubicBezTo>
                  <a:cubicBezTo>
                    <a:pt x="1147188" y="614086"/>
                    <a:pt x="1167843" y="634469"/>
                    <a:pt x="1187954" y="656216"/>
                  </a:cubicBezTo>
                  <a:cubicBezTo>
                    <a:pt x="1192521" y="661397"/>
                    <a:pt x="1193817" y="665555"/>
                    <a:pt x="1187545" y="670464"/>
                  </a:cubicBezTo>
                  <a:close/>
                </a:path>
              </a:pathLst>
            </a:custGeom>
            <a:grpFill/>
            <a:ln w="6815" cap="flat">
              <a:noFill/>
              <a:prstDash val="solid"/>
              <a:miter/>
            </a:ln>
          </p:spPr>
          <p:txBody>
            <a:bodyPr rtlCol="0" anchor="ctr"/>
            <a:lstStyle/>
            <a:p>
              <a:endParaRPr lang="ko-KR" altLang="en-US"/>
            </a:p>
          </p:txBody>
        </p:sp>
        <p:sp>
          <p:nvSpPr>
            <p:cNvPr id="13" name="자유형: 도형 15">
              <a:extLst>
                <a:ext uri="{FF2B5EF4-FFF2-40B4-BE49-F238E27FC236}">
                  <a16:creationId xmlns:a16="http://schemas.microsoft.com/office/drawing/2014/main" id="{48221DE8-D738-06D9-41DF-9EF9EDAF3CB9}"/>
                </a:ext>
              </a:extLst>
            </p:cNvPr>
            <p:cNvSpPr/>
            <p:nvPr/>
          </p:nvSpPr>
          <p:spPr>
            <a:xfrm>
              <a:off x="6505659" y="162676"/>
              <a:ext cx="414506" cy="779017"/>
            </a:xfrm>
            <a:custGeom>
              <a:avLst/>
              <a:gdLst>
                <a:gd name="connsiteX0" fmla="*/ 3456 w 414506"/>
                <a:gd name="connsiteY0" fmla="*/ 730023 h 779017"/>
                <a:gd name="connsiteX1" fmla="*/ 349833 w 414506"/>
                <a:gd name="connsiteY1" fmla="*/ 19136 h 779017"/>
                <a:gd name="connsiteX2" fmla="*/ 395371 w 414506"/>
                <a:gd name="connsiteY2" fmla="*/ 3456 h 779017"/>
                <a:gd name="connsiteX3" fmla="*/ 395371 w 414506"/>
                <a:gd name="connsiteY3" fmla="*/ 3456 h 779017"/>
                <a:gd name="connsiteX4" fmla="*/ 411051 w 414506"/>
                <a:gd name="connsiteY4" fmla="*/ 48995 h 779017"/>
                <a:gd name="connsiteX5" fmla="*/ 64674 w 414506"/>
                <a:gd name="connsiteY5" fmla="*/ 759881 h 779017"/>
                <a:gd name="connsiteX6" fmla="*/ 19136 w 414506"/>
                <a:gd name="connsiteY6" fmla="*/ 775561 h 779017"/>
                <a:gd name="connsiteX7" fmla="*/ 19136 w 414506"/>
                <a:gd name="connsiteY7" fmla="*/ 775561 h 779017"/>
                <a:gd name="connsiteX8" fmla="*/ 3456 w 414506"/>
                <a:gd name="connsiteY8" fmla="*/ 730023 h 77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506" h="779017">
                  <a:moveTo>
                    <a:pt x="3456" y="730023"/>
                  </a:moveTo>
                  <a:lnTo>
                    <a:pt x="349833" y="19136"/>
                  </a:lnTo>
                  <a:cubicBezTo>
                    <a:pt x="358082" y="2229"/>
                    <a:pt x="378465" y="-4792"/>
                    <a:pt x="395371" y="3456"/>
                  </a:cubicBezTo>
                  <a:lnTo>
                    <a:pt x="395371" y="3456"/>
                  </a:lnTo>
                  <a:cubicBezTo>
                    <a:pt x="412278" y="11705"/>
                    <a:pt x="419299" y="32088"/>
                    <a:pt x="411051" y="48995"/>
                  </a:cubicBezTo>
                  <a:lnTo>
                    <a:pt x="64674" y="759881"/>
                  </a:lnTo>
                  <a:cubicBezTo>
                    <a:pt x="56425" y="776788"/>
                    <a:pt x="36042" y="783809"/>
                    <a:pt x="19136" y="775561"/>
                  </a:cubicBezTo>
                  <a:lnTo>
                    <a:pt x="19136" y="775561"/>
                  </a:lnTo>
                  <a:cubicBezTo>
                    <a:pt x="2229" y="767380"/>
                    <a:pt x="-4792" y="746929"/>
                    <a:pt x="3456" y="730023"/>
                  </a:cubicBezTo>
                  <a:close/>
                </a:path>
              </a:pathLst>
            </a:custGeom>
            <a:grpFill/>
            <a:ln w="6815" cap="flat">
              <a:noFill/>
              <a:prstDash val="solid"/>
              <a:miter/>
            </a:ln>
          </p:spPr>
          <p:txBody>
            <a:bodyPr rtlCol="0" anchor="ctr"/>
            <a:lstStyle/>
            <a:p>
              <a:endParaRPr lang="ko-KR" altLang="en-US"/>
            </a:p>
          </p:txBody>
        </p:sp>
        <p:sp>
          <p:nvSpPr>
            <p:cNvPr id="14" name="자유형: 도형 16">
              <a:extLst>
                <a:ext uri="{FF2B5EF4-FFF2-40B4-BE49-F238E27FC236}">
                  <a16:creationId xmlns:a16="http://schemas.microsoft.com/office/drawing/2014/main" id="{5D509702-C9B5-78DF-D917-76894E1AFA91}"/>
                </a:ext>
              </a:extLst>
            </p:cNvPr>
            <p:cNvSpPr/>
            <p:nvPr/>
          </p:nvSpPr>
          <p:spPr>
            <a:xfrm>
              <a:off x="7326485" y="2358715"/>
              <a:ext cx="858954" cy="68170"/>
            </a:xfrm>
            <a:custGeom>
              <a:avLst/>
              <a:gdLst>
                <a:gd name="connsiteX0" fmla="*/ 34085 w 858954"/>
                <a:gd name="connsiteY0" fmla="*/ 0 h 68170"/>
                <a:gd name="connsiteX1" fmla="*/ 824869 w 858954"/>
                <a:gd name="connsiteY1" fmla="*/ 0 h 68170"/>
                <a:gd name="connsiteX2" fmla="*/ 858954 w 858954"/>
                <a:gd name="connsiteY2" fmla="*/ 34085 h 68170"/>
                <a:gd name="connsiteX3" fmla="*/ 858954 w 858954"/>
                <a:gd name="connsiteY3" fmla="*/ 34085 h 68170"/>
                <a:gd name="connsiteX4" fmla="*/ 824869 w 858954"/>
                <a:gd name="connsiteY4" fmla="*/ 68171 h 68170"/>
                <a:gd name="connsiteX5" fmla="*/ 34085 w 858954"/>
                <a:gd name="connsiteY5" fmla="*/ 68171 h 68170"/>
                <a:gd name="connsiteX6" fmla="*/ 0 w 858954"/>
                <a:gd name="connsiteY6" fmla="*/ 34085 h 68170"/>
                <a:gd name="connsiteX7" fmla="*/ 0 w 858954"/>
                <a:gd name="connsiteY7" fmla="*/ 34085 h 68170"/>
                <a:gd name="connsiteX8" fmla="*/ 34085 w 858954"/>
                <a:gd name="connsiteY8" fmla="*/ 0 h 6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954" h="68170">
                  <a:moveTo>
                    <a:pt x="34085" y="0"/>
                  </a:moveTo>
                  <a:lnTo>
                    <a:pt x="824869" y="0"/>
                  </a:lnTo>
                  <a:cubicBezTo>
                    <a:pt x="843684" y="0"/>
                    <a:pt x="858954" y="15270"/>
                    <a:pt x="858954" y="34085"/>
                  </a:cubicBezTo>
                  <a:lnTo>
                    <a:pt x="858954" y="34085"/>
                  </a:lnTo>
                  <a:cubicBezTo>
                    <a:pt x="858954" y="52901"/>
                    <a:pt x="843684" y="68171"/>
                    <a:pt x="824869" y="68171"/>
                  </a:cubicBezTo>
                  <a:lnTo>
                    <a:pt x="34085" y="68171"/>
                  </a:lnTo>
                  <a:cubicBezTo>
                    <a:pt x="15270" y="68171"/>
                    <a:pt x="0" y="52901"/>
                    <a:pt x="0" y="34085"/>
                  </a:cubicBezTo>
                  <a:lnTo>
                    <a:pt x="0" y="34085"/>
                  </a:lnTo>
                  <a:cubicBezTo>
                    <a:pt x="0" y="15270"/>
                    <a:pt x="15270" y="0"/>
                    <a:pt x="34085" y="0"/>
                  </a:cubicBezTo>
                  <a:close/>
                </a:path>
              </a:pathLst>
            </a:custGeom>
            <a:grpFill/>
            <a:ln w="6815" cap="flat">
              <a:noFill/>
              <a:prstDash val="solid"/>
              <a:miter/>
            </a:ln>
          </p:spPr>
          <p:txBody>
            <a:bodyPr rtlCol="0" anchor="ctr"/>
            <a:lstStyle/>
            <a:p>
              <a:endParaRPr lang="ko-KR" altLang="en-US"/>
            </a:p>
          </p:txBody>
        </p:sp>
        <p:sp>
          <p:nvSpPr>
            <p:cNvPr id="15" name="자유형: 도형 17">
              <a:extLst>
                <a:ext uri="{FF2B5EF4-FFF2-40B4-BE49-F238E27FC236}">
                  <a16:creationId xmlns:a16="http://schemas.microsoft.com/office/drawing/2014/main" id="{63283791-769F-1516-A446-6357671E7D3D}"/>
                </a:ext>
              </a:extLst>
            </p:cNvPr>
            <p:cNvSpPr/>
            <p:nvPr/>
          </p:nvSpPr>
          <p:spPr>
            <a:xfrm>
              <a:off x="7243746" y="3201261"/>
              <a:ext cx="779017" cy="414506"/>
            </a:xfrm>
            <a:custGeom>
              <a:avLst/>
              <a:gdLst>
                <a:gd name="connsiteX0" fmla="*/ 48995 w 779017"/>
                <a:gd name="connsiteY0" fmla="*/ 3456 h 414506"/>
                <a:gd name="connsiteX1" fmla="*/ 759882 w 779017"/>
                <a:gd name="connsiteY1" fmla="*/ 349833 h 414506"/>
                <a:gd name="connsiteX2" fmla="*/ 775561 w 779017"/>
                <a:gd name="connsiteY2" fmla="*/ 395371 h 414506"/>
                <a:gd name="connsiteX3" fmla="*/ 775561 w 779017"/>
                <a:gd name="connsiteY3" fmla="*/ 395371 h 414506"/>
                <a:gd name="connsiteX4" fmla="*/ 730023 w 779017"/>
                <a:gd name="connsiteY4" fmla="*/ 411051 h 414506"/>
                <a:gd name="connsiteX5" fmla="*/ 19136 w 779017"/>
                <a:gd name="connsiteY5" fmla="*/ 64674 h 414506"/>
                <a:gd name="connsiteX6" fmla="*/ 3456 w 779017"/>
                <a:gd name="connsiteY6" fmla="*/ 19136 h 414506"/>
                <a:gd name="connsiteX7" fmla="*/ 3456 w 779017"/>
                <a:gd name="connsiteY7" fmla="*/ 19136 h 414506"/>
                <a:gd name="connsiteX8" fmla="*/ 48995 w 779017"/>
                <a:gd name="connsiteY8" fmla="*/ 3456 h 41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17" h="414506">
                  <a:moveTo>
                    <a:pt x="48995" y="3456"/>
                  </a:moveTo>
                  <a:lnTo>
                    <a:pt x="759882" y="349833"/>
                  </a:lnTo>
                  <a:cubicBezTo>
                    <a:pt x="776788" y="358082"/>
                    <a:pt x="783810" y="378465"/>
                    <a:pt x="775561" y="395371"/>
                  </a:cubicBezTo>
                  <a:lnTo>
                    <a:pt x="775561" y="395371"/>
                  </a:lnTo>
                  <a:cubicBezTo>
                    <a:pt x="767312" y="412278"/>
                    <a:pt x="746929" y="419299"/>
                    <a:pt x="730023" y="411051"/>
                  </a:cubicBezTo>
                  <a:lnTo>
                    <a:pt x="19136" y="64674"/>
                  </a:lnTo>
                  <a:cubicBezTo>
                    <a:pt x="2229" y="56425"/>
                    <a:pt x="-4792" y="36042"/>
                    <a:pt x="3456" y="19136"/>
                  </a:cubicBezTo>
                  <a:lnTo>
                    <a:pt x="3456" y="19136"/>
                  </a:lnTo>
                  <a:cubicBezTo>
                    <a:pt x="11637" y="2229"/>
                    <a:pt x="32088" y="-4792"/>
                    <a:pt x="48995" y="3456"/>
                  </a:cubicBezTo>
                  <a:close/>
                </a:path>
              </a:pathLst>
            </a:custGeom>
            <a:grpFill/>
            <a:ln w="6815" cap="flat">
              <a:noFill/>
              <a:prstDash val="solid"/>
              <a:miter/>
            </a:ln>
          </p:spPr>
          <p:txBody>
            <a:bodyPr rtlCol="0" anchor="ctr"/>
            <a:lstStyle/>
            <a:p>
              <a:endParaRPr lang="ko-KR" altLang="en-US"/>
            </a:p>
          </p:txBody>
        </p:sp>
        <p:sp>
          <p:nvSpPr>
            <p:cNvPr id="16" name="자유형: 도형 18">
              <a:extLst>
                <a:ext uri="{FF2B5EF4-FFF2-40B4-BE49-F238E27FC236}">
                  <a16:creationId xmlns:a16="http://schemas.microsoft.com/office/drawing/2014/main" id="{A14DED26-20F4-4EE3-704B-FA9EA947F933}"/>
                </a:ext>
              </a:extLst>
            </p:cNvPr>
            <p:cNvSpPr/>
            <p:nvPr/>
          </p:nvSpPr>
          <p:spPr>
            <a:xfrm>
              <a:off x="6711647" y="3795482"/>
              <a:ext cx="585529" cy="666243"/>
            </a:xfrm>
            <a:custGeom>
              <a:avLst/>
              <a:gdLst>
                <a:gd name="connsiteX0" fmla="*/ 59858 w 585529"/>
                <a:gd name="connsiteY0" fmla="*/ 11798 h 666243"/>
                <a:gd name="connsiteX1" fmla="*/ 577208 w 585529"/>
                <a:gd name="connsiteY1" fmla="*/ 609862 h 666243"/>
                <a:gd name="connsiteX2" fmla="*/ 573731 w 585529"/>
                <a:gd name="connsiteY2" fmla="*/ 657923 h 666243"/>
                <a:gd name="connsiteX3" fmla="*/ 573731 w 585529"/>
                <a:gd name="connsiteY3" fmla="*/ 657923 h 666243"/>
                <a:gd name="connsiteX4" fmla="*/ 525671 w 585529"/>
                <a:gd name="connsiteY4" fmla="*/ 654446 h 666243"/>
                <a:gd name="connsiteX5" fmla="*/ 8321 w 585529"/>
                <a:gd name="connsiteY5" fmla="*/ 56382 h 666243"/>
                <a:gd name="connsiteX6" fmla="*/ 11798 w 585529"/>
                <a:gd name="connsiteY6" fmla="*/ 8321 h 666243"/>
                <a:gd name="connsiteX7" fmla="*/ 11798 w 585529"/>
                <a:gd name="connsiteY7" fmla="*/ 8321 h 666243"/>
                <a:gd name="connsiteX8" fmla="*/ 59858 w 585529"/>
                <a:gd name="connsiteY8" fmla="*/ 11798 h 6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9" h="666243">
                  <a:moveTo>
                    <a:pt x="59858" y="11798"/>
                  </a:moveTo>
                  <a:lnTo>
                    <a:pt x="577208" y="609862"/>
                  </a:lnTo>
                  <a:cubicBezTo>
                    <a:pt x="589547" y="624110"/>
                    <a:pt x="587979" y="645652"/>
                    <a:pt x="573731" y="657923"/>
                  </a:cubicBezTo>
                  <a:lnTo>
                    <a:pt x="573731" y="657923"/>
                  </a:lnTo>
                  <a:cubicBezTo>
                    <a:pt x="559484" y="670262"/>
                    <a:pt x="537941" y="668693"/>
                    <a:pt x="525671" y="654446"/>
                  </a:cubicBezTo>
                  <a:lnTo>
                    <a:pt x="8321" y="56382"/>
                  </a:lnTo>
                  <a:cubicBezTo>
                    <a:pt x="-4018" y="42134"/>
                    <a:pt x="-2450" y="20592"/>
                    <a:pt x="11798" y="8321"/>
                  </a:cubicBezTo>
                  <a:lnTo>
                    <a:pt x="11798" y="8321"/>
                  </a:lnTo>
                  <a:cubicBezTo>
                    <a:pt x="25977" y="-4018"/>
                    <a:pt x="47520" y="-2450"/>
                    <a:pt x="59858" y="11798"/>
                  </a:cubicBezTo>
                  <a:close/>
                </a:path>
              </a:pathLst>
            </a:custGeom>
            <a:grpFill/>
            <a:ln w="6815" cap="flat">
              <a:noFill/>
              <a:prstDash val="solid"/>
              <a:miter/>
            </a:ln>
          </p:spPr>
          <p:txBody>
            <a:bodyPr rtlCol="0" anchor="ctr"/>
            <a:lstStyle/>
            <a:p>
              <a:endParaRPr lang="ko-KR" altLang="en-US"/>
            </a:p>
          </p:txBody>
        </p:sp>
        <p:sp>
          <p:nvSpPr>
            <p:cNvPr id="17" name="자유형: 도형 19">
              <a:extLst>
                <a:ext uri="{FF2B5EF4-FFF2-40B4-BE49-F238E27FC236}">
                  <a16:creationId xmlns:a16="http://schemas.microsoft.com/office/drawing/2014/main" id="{AAD9CB05-694C-D874-C6DA-5C4334F09E8F}"/>
                </a:ext>
              </a:extLst>
            </p:cNvPr>
            <p:cNvSpPr/>
            <p:nvPr/>
          </p:nvSpPr>
          <p:spPr>
            <a:xfrm>
              <a:off x="7099880" y="888263"/>
              <a:ext cx="666243" cy="585529"/>
            </a:xfrm>
            <a:custGeom>
              <a:avLst/>
              <a:gdLst>
                <a:gd name="connsiteX0" fmla="*/ 11798 w 666243"/>
                <a:gd name="connsiteY0" fmla="*/ 525671 h 585529"/>
                <a:gd name="connsiteX1" fmla="*/ 609862 w 666243"/>
                <a:gd name="connsiteY1" fmla="*/ 8321 h 585529"/>
                <a:gd name="connsiteX2" fmla="*/ 657923 w 666243"/>
                <a:gd name="connsiteY2" fmla="*/ 11798 h 585529"/>
                <a:gd name="connsiteX3" fmla="*/ 657923 w 666243"/>
                <a:gd name="connsiteY3" fmla="*/ 11798 h 585529"/>
                <a:gd name="connsiteX4" fmla="*/ 654446 w 666243"/>
                <a:gd name="connsiteY4" fmla="*/ 59858 h 585529"/>
                <a:gd name="connsiteX5" fmla="*/ 56382 w 666243"/>
                <a:gd name="connsiteY5" fmla="*/ 577208 h 585529"/>
                <a:gd name="connsiteX6" fmla="*/ 8321 w 666243"/>
                <a:gd name="connsiteY6" fmla="*/ 573731 h 585529"/>
                <a:gd name="connsiteX7" fmla="*/ 8321 w 666243"/>
                <a:gd name="connsiteY7" fmla="*/ 573731 h 585529"/>
                <a:gd name="connsiteX8" fmla="*/ 11798 w 666243"/>
                <a:gd name="connsiteY8" fmla="*/ 525671 h 58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243" h="585529">
                  <a:moveTo>
                    <a:pt x="11798" y="525671"/>
                  </a:moveTo>
                  <a:lnTo>
                    <a:pt x="609862" y="8321"/>
                  </a:lnTo>
                  <a:cubicBezTo>
                    <a:pt x="624110" y="-4018"/>
                    <a:pt x="645651" y="-2450"/>
                    <a:pt x="657923" y="11798"/>
                  </a:cubicBezTo>
                  <a:lnTo>
                    <a:pt x="657923" y="11798"/>
                  </a:lnTo>
                  <a:cubicBezTo>
                    <a:pt x="670262" y="26046"/>
                    <a:pt x="668693" y="47588"/>
                    <a:pt x="654446" y="59858"/>
                  </a:cubicBezTo>
                  <a:lnTo>
                    <a:pt x="56382" y="577208"/>
                  </a:lnTo>
                  <a:cubicBezTo>
                    <a:pt x="42134" y="589547"/>
                    <a:pt x="20592" y="587979"/>
                    <a:pt x="8321" y="573731"/>
                  </a:cubicBezTo>
                  <a:lnTo>
                    <a:pt x="8321" y="573731"/>
                  </a:lnTo>
                  <a:cubicBezTo>
                    <a:pt x="-4018" y="559552"/>
                    <a:pt x="-2450" y="538010"/>
                    <a:pt x="11798" y="525671"/>
                  </a:cubicBezTo>
                  <a:close/>
                </a:path>
              </a:pathLst>
            </a:custGeom>
            <a:grpFill/>
            <a:ln w="6815" cap="flat">
              <a:noFill/>
              <a:prstDash val="solid"/>
              <a:miter/>
            </a:ln>
          </p:spPr>
          <p:txBody>
            <a:bodyPr rtlCol="0" anchor="ctr"/>
            <a:lstStyle/>
            <a:p>
              <a:endParaRPr lang="ko-KR" altLang="en-US"/>
            </a:p>
          </p:txBody>
        </p:sp>
      </p:grpSp>
      <p:grpSp>
        <p:nvGrpSpPr>
          <p:cNvPr id="18" name="그룹 31">
            <a:extLst>
              <a:ext uri="{FF2B5EF4-FFF2-40B4-BE49-F238E27FC236}">
                <a16:creationId xmlns:a16="http://schemas.microsoft.com/office/drawing/2014/main" id="{99DA3985-5895-C9F4-A3A9-2E0BB0FFC020}"/>
              </a:ext>
            </a:extLst>
          </p:cNvPr>
          <p:cNvGrpSpPr/>
          <p:nvPr/>
        </p:nvGrpSpPr>
        <p:grpSpPr>
          <a:xfrm>
            <a:off x="10537873" y="2383220"/>
            <a:ext cx="1459653" cy="4475446"/>
            <a:chOff x="10233304" y="1498370"/>
            <a:chExt cx="1751344" cy="5369799"/>
          </a:xfrm>
        </p:grpSpPr>
        <p:grpSp>
          <p:nvGrpSpPr>
            <p:cNvPr id="19" name="그룹 3">
              <a:extLst>
                <a:ext uri="{FF2B5EF4-FFF2-40B4-BE49-F238E27FC236}">
                  <a16:creationId xmlns:a16="http://schemas.microsoft.com/office/drawing/2014/main" id="{7C7010F7-5A75-16B0-6354-52CC9EE47A06}"/>
                </a:ext>
              </a:extLst>
            </p:cNvPr>
            <p:cNvGrpSpPr/>
            <p:nvPr/>
          </p:nvGrpSpPr>
          <p:grpSpPr>
            <a:xfrm>
              <a:off x="10233304" y="1498370"/>
              <a:ext cx="1628972" cy="5369799"/>
              <a:chOff x="6868736" y="821255"/>
              <a:chExt cx="1831874" cy="6038653"/>
            </a:xfrm>
          </p:grpSpPr>
          <p:sp>
            <p:nvSpPr>
              <p:cNvPr id="31" name="자유형: 도형 29">
                <a:extLst>
                  <a:ext uri="{FF2B5EF4-FFF2-40B4-BE49-F238E27FC236}">
                    <a16:creationId xmlns:a16="http://schemas.microsoft.com/office/drawing/2014/main" id="{570725F4-5168-3DE6-23A7-5297C26BFA7A}"/>
                  </a:ext>
                </a:extLst>
              </p:cNvPr>
              <p:cNvSpPr/>
              <p:nvPr/>
            </p:nvSpPr>
            <p:spPr>
              <a:xfrm>
                <a:off x="6868736" y="890454"/>
                <a:ext cx="1831874" cy="3470735"/>
              </a:xfrm>
              <a:custGeom>
                <a:avLst/>
                <a:gdLst>
                  <a:gd name="connsiteX0" fmla="*/ 1794631 w 1831874"/>
                  <a:gd name="connsiteY0" fmla="*/ 755428 h 3470735"/>
                  <a:gd name="connsiteX1" fmla="*/ 1711326 w 1831874"/>
                  <a:gd name="connsiteY1" fmla="*/ 660670 h 3470735"/>
                  <a:gd name="connsiteX2" fmla="*/ 1597071 w 1831874"/>
                  <a:gd name="connsiteY2" fmla="*/ 537144 h 3470735"/>
                  <a:gd name="connsiteX3" fmla="*/ 1536194 w 1831874"/>
                  <a:gd name="connsiteY3" fmla="*/ 465497 h 3470735"/>
                  <a:gd name="connsiteX4" fmla="*/ 1486702 w 1831874"/>
                  <a:gd name="connsiteY4" fmla="*/ 436047 h 3470735"/>
                  <a:gd name="connsiteX5" fmla="*/ 1481862 w 1831874"/>
                  <a:gd name="connsiteY5" fmla="*/ 422276 h 3470735"/>
                  <a:gd name="connsiteX6" fmla="*/ 1432643 w 1831874"/>
                  <a:gd name="connsiteY6" fmla="*/ 341153 h 3470735"/>
                  <a:gd name="connsiteX7" fmla="*/ 1400807 w 1831874"/>
                  <a:gd name="connsiteY7" fmla="*/ 322679 h 3470735"/>
                  <a:gd name="connsiteX8" fmla="*/ 1348315 w 1831874"/>
                  <a:gd name="connsiteY8" fmla="*/ 330109 h 3470735"/>
                  <a:gd name="connsiteX9" fmla="*/ 1332908 w 1831874"/>
                  <a:gd name="connsiteY9" fmla="*/ 346402 h 3470735"/>
                  <a:gd name="connsiteX10" fmla="*/ 1306254 w 1831874"/>
                  <a:gd name="connsiteY10" fmla="*/ 403529 h 3470735"/>
                  <a:gd name="connsiteX11" fmla="*/ 1298687 w 1831874"/>
                  <a:gd name="connsiteY11" fmla="*/ 420845 h 3470735"/>
                  <a:gd name="connsiteX12" fmla="*/ 1287779 w 1831874"/>
                  <a:gd name="connsiteY12" fmla="*/ 420640 h 3470735"/>
                  <a:gd name="connsiteX13" fmla="*/ 1181637 w 1831874"/>
                  <a:gd name="connsiteY13" fmla="*/ 379397 h 3470735"/>
                  <a:gd name="connsiteX14" fmla="*/ 1163981 w 1831874"/>
                  <a:gd name="connsiteY14" fmla="*/ 368421 h 3470735"/>
                  <a:gd name="connsiteX15" fmla="*/ 1144552 w 1831874"/>
                  <a:gd name="connsiteY15" fmla="*/ 360309 h 3470735"/>
                  <a:gd name="connsiteX16" fmla="*/ 1158527 w 1831874"/>
                  <a:gd name="connsiteY16" fmla="*/ 320633 h 3470735"/>
                  <a:gd name="connsiteX17" fmla="*/ 1106308 w 1831874"/>
                  <a:gd name="connsiteY17" fmla="*/ 162272 h 3470735"/>
                  <a:gd name="connsiteX18" fmla="*/ 949856 w 1831874"/>
                  <a:gd name="connsiteY18" fmla="*/ 3298 h 3470735"/>
                  <a:gd name="connsiteX19" fmla="*/ 811196 w 1831874"/>
                  <a:gd name="connsiteY19" fmla="*/ 35883 h 3470735"/>
                  <a:gd name="connsiteX20" fmla="*/ 722778 w 1831874"/>
                  <a:gd name="connsiteY20" fmla="*/ 153887 h 3470735"/>
                  <a:gd name="connsiteX21" fmla="*/ 707304 w 1831874"/>
                  <a:gd name="connsiteY21" fmla="*/ 229353 h 3470735"/>
                  <a:gd name="connsiteX22" fmla="*/ 717461 w 1831874"/>
                  <a:gd name="connsiteY22" fmla="*/ 248031 h 3470735"/>
                  <a:gd name="connsiteX23" fmla="*/ 717938 w 1831874"/>
                  <a:gd name="connsiteY23" fmla="*/ 248031 h 3470735"/>
                  <a:gd name="connsiteX24" fmla="*/ 717325 w 1831874"/>
                  <a:gd name="connsiteY24" fmla="*/ 267392 h 3470735"/>
                  <a:gd name="connsiteX25" fmla="*/ 753319 w 1831874"/>
                  <a:gd name="connsiteY25" fmla="*/ 376466 h 3470735"/>
                  <a:gd name="connsiteX26" fmla="*/ 764908 w 1831874"/>
                  <a:gd name="connsiteY26" fmla="*/ 398280 h 3470735"/>
                  <a:gd name="connsiteX27" fmla="*/ 862324 w 1831874"/>
                  <a:gd name="connsiteY27" fmla="*/ 513966 h 3470735"/>
                  <a:gd name="connsiteX28" fmla="*/ 888843 w 1831874"/>
                  <a:gd name="connsiteY28" fmla="*/ 526101 h 3470735"/>
                  <a:gd name="connsiteX29" fmla="*/ 950197 w 1831874"/>
                  <a:gd name="connsiteY29" fmla="*/ 497673 h 3470735"/>
                  <a:gd name="connsiteX30" fmla="*/ 950197 w 1831874"/>
                  <a:gd name="connsiteY30" fmla="*/ 497673 h 3470735"/>
                  <a:gd name="connsiteX31" fmla="*/ 950197 w 1831874"/>
                  <a:gd name="connsiteY31" fmla="*/ 497673 h 3470735"/>
                  <a:gd name="connsiteX32" fmla="*/ 943857 w 1831874"/>
                  <a:gd name="connsiteY32" fmla="*/ 539394 h 3470735"/>
                  <a:gd name="connsiteX33" fmla="*/ 800221 w 1831874"/>
                  <a:gd name="connsiteY33" fmla="*/ 664829 h 3470735"/>
                  <a:gd name="connsiteX34" fmla="*/ 670423 w 1831874"/>
                  <a:gd name="connsiteY34" fmla="*/ 762586 h 3470735"/>
                  <a:gd name="connsiteX35" fmla="*/ 615886 w 1831874"/>
                  <a:gd name="connsiteY35" fmla="*/ 877318 h 3470735"/>
                  <a:gd name="connsiteX36" fmla="*/ 603684 w 1831874"/>
                  <a:gd name="connsiteY36" fmla="*/ 908608 h 3470735"/>
                  <a:gd name="connsiteX37" fmla="*/ 522219 w 1831874"/>
                  <a:gd name="connsiteY37" fmla="*/ 1007251 h 3470735"/>
                  <a:gd name="connsiteX38" fmla="*/ 421053 w 1831874"/>
                  <a:gd name="connsiteY38" fmla="*/ 1055721 h 3470735"/>
                  <a:gd name="connsiteX39" fmla="*/ 381037 w 1831874"/>
                  <a:gd name="connsiteY39" fmla="*/ 1058107 h 3470735"/>
                  <a:gd name="connsiteX40" fmla="*/ 332841 w 1831874"/>
                  <a:gd name="connsiteY40" fmla="*/ 1050336 h 3470735"/>
                  <a:gd name="connsiteX41" fmla="*/ 332841 w 1831874"/>
                  <a:gd name="connsiteY41" fmla="*/ 1050336 h 3470735"/>
                  <a:gd name="connsiteX42" fmla="*/ 234674 w 1831874"/>
                  <a:gd name="connsiteY42" fmla="*/ 1010319 h 3470735"/>
                  <a:gd name="connsiteX43" fmla="*/ 191931 w 1831874"/>
                  <a:gd name="connsiteY43" fmla="*/ 1004525 h 3470735"/>
                  <a:gd name="connsiteX44" fmla="*/ 191931 w 1831874"/>
                  <a:gd name="connsiteY44" fmla="*/ 1004525 h 3470735"/>
                  <a:gd name="connsiteX45" fmla="*/ 191931 w 1831874"/>
                  <a:gd name="connsiteY45" fmla="*/ 1004525 h 3470735"/>
                  <a:gd name="connsiteX46" fmla="*/ 170935 w 1831874"/>
                  <a:gd name="connsiteY46" fmla="*/ 921288 h 3470735"/>
                  <a:gd name="connsiteX47" fmla="*/ 140871 w 1831874"/>
                  <a:gd name="connsiteY47" fmla="*/ 909835 h 3470735"/>
                  <a:gd name="connsiteX48" fmla="*/ 77267 w 1831874"/>
                  <a:gd name="connsiteY48" fmla="*/ 911880 h 3470735"/>
                  <a:gd name="connsiteX49" fmla="*/ 18913 w 1831874"/>
                  <a:gd name="connsiteY49" fmla="*/ 905540 h 3470735"/>
                  <a:gd name="connsiteX50" fmla="*/ 6506 w 1831874"/>
                  <a:gd name="connsiteY50" fmla="*/ 1012501 h 3470735"/>
                  <a:gd name="connsiteX51" fmla="*/ 19663 w 1831874"/>
                  <a:gd name="connsiteY51" fmla="*/ 1030907 h 3470735"/>
                  <a:gd name="connsiteX52" fmla="*/ 73927 w 1831874"/>
                  <a:gd name="connsiteY52" fmla="*/ 1069287 h 3470735"/>
                  <a:gd name="connsiteX53" fmla="*/ 132759 w 1831874"/>
                  <a:gd name="connsiteY53" fmla="*/ 1081831 h 3470735"/>
                  <a:gd name="connsiteX54" fmla="*/ 132759 w 1831874"/>
                  <a:gd name="connsiteY54" fmla="*/ 1081831 h 3470735"/>
                  <a:gd name="connsiteX55" fmla="*/ 131395 w 1831874"/>
                  <a:gd name="connsiteY55" fmla="*/ 1094510 h 3470735"/>
                  <a:gd name="connsiteX56" fmla="*/ 228403 w 1831874"/>
                  <a:gd name="connsiteY56" fmla="*/ 1190291 h 3470735"/>
                  <a:gd name="connsiteX57" fmla="*/ 386286 w 1831874"/>
                  <a:gd name="connsiteY57" fmla="*/ 1261802 h 3470735"/>
                  <a:gd name="connsiteX58" fmla="*/ 386286 w 1831874"/>
                  <a:gd name="connsiteY58" fmla="*/ 1261802 h 3470735"/>
                  <a:gd name="connsiteX59" fmla="*/ 386286 w 1831874"/>
                  <a:gd name="connsiteY59" fmla="*/ 1261802 h 3470735"/>
                  <a:gd name="connsiteX60" fmla="*/ 452003 w 1831874"/>
                  <a:gd name="connsiteY60" fmla="*/ 1274209 h 3470735"/>
                  <a:gd name="connsiteX61" fmla="*/ 517856 w 1831874"/>
                  <a:gd name="connsiteY61" fmla="*/ 1271073 h 3470735"/>
                  <a:gd name="connsiteX62" fmla="*/ 618613 w 1831874"/>
                  <a:gd name="connsiteY62" fmla="*/ 1217286 h 3470735"/>
                  <a:gd name="connsiteX63" fmla="*/ 670287 w 1831874"/>
                  <a:gd name="connsiteY63" fmla="*/ 1177952 h 3470735"/>
                  <a:gd name="connsiteX64" fmla="*/ 827080 w 1831874"/>
                  <a:gd name="connsiteY64" fmla="*/ 1070242 h 3470735"/>
                  <a:gd name="connsiteX65" fmla="*/ 868324 w 1831874"/>
                  <a:gd name="connsiteY65" fmla="*/ 1046245 h 3470735"/>
                  <a:gd name="connsiteX66" fmla="*/ 893888 w 1831874"/>
                  <a:gd name="connsiteY66" fmla="*/ 1052858 h 3470735"/>
                  <a:gd name="connsiteX67" fmla="*/ 918497 w 1831874"/>
                  <a:gd name="connsiteY67" fmla="*/ 1089261 h 3470735"/>
                  <a:gd name="connsiteX68" fmla="*/ 954628 w 1831874"/>
                  <a:gd name="connsiteY68" fmla="*/ 1182451 h 3470735"/>
                  <a:gd name="connsiteX69" fmla="*/ 961377 w 1831874"/>
                  <a:gd name="connsiteY69" fmla="*/ 1312385 h 3470735"/>
                  <a:gd name="connsiteX70" fmla="*/ 980124 w 1831874"/>
                  <a:gd name="connsiteY70" fmla="*/ 1443887 h 3470735"/>
                  <a:gd name="connsiteX71" fmla="*/ 1007529 w 1831874"/>
                  <a:gd name="connsiteY71" fmla="*/ 1462293 h 3470735"/>
                  <a:gd name="connsiteX72" fmla="*/ 1007051 w 1831874"/>
                  <a:gd name="connsiteY72" fmla="*/ 1463111 h 3470735"/>
                  <a:gd name="connsiteX73" fmla="*/ 1006710 w 1831874"/>
                  <a:gd name="connsiteY73" fmla="*/ 1463247 h 3470735"/>
                  <a:gd name="connsiteX74" fmla="*/ 1006915 w 1831874"/>
                  <a:gd name="connsiteY74" fmla="*/ 1463315 h 3470735"/>
                  <a:gd name="connsiteX75" fmla="*/ 1001189 w 1831874"/>
                  <a:gd name="connsiteY75" fmla="*/ 1488130 h 3470735"/>
                  <a:gd name="connsiteX76" fmla="*/ 975829 w 1831874"/>
                  <a:gd name="connsiteY76" fmla="*/ 1629175 h 3470735"/>
                  <a:gd name="connsiteX77" fmla="*/ 960490 w 1831874"/>
                  <a:gd name="connsiteY77" fmla="*/ 2084762 h 3470735"/>
                  <a:gd name="connsiteX78" fmla="*/ 954628 w 1831874"/>
                  <a:gd name="connsiteY78" fmla="*/ 2212855 h 3470735"/>
                  <a:gd name="connsiteX79" fmla="*/ 959468 w 1831874"/>
                  <a:gd name="connsiteY79" fmla="*/ 2386555 h 3470735"/>
                  <a:gd name="connsiteX80" fmla="*/ 1032070 w 1831874"/>
                  <a:gd name="connsiteY80" fmla="*/ 2766267 h 3470735"/>
                  <a:gd name="connsiteX81" fmla="*/ 1053407 w 1831874"/>
                  <a:gd name="connsiteY81" fmla="*/ 2886726 h 3470735"/>
                  <a:gd name="connsiteX82" fmla="*/ 1057225 w 1831874"/>
                  <a:gd name="connsiteY82" fmla="*/ 3271755 h 3470735"/>
                  <a:gd name="connsiteX83" fmla="*/ 1059543 w 1831874"/>
                  <a:gd name="connsiteY83" fmla="*/ 3304136 h 3470735"/>
                  <a:gd name="connsiteX84" fmla="*/ 1056543 w 1831874"/>
                  <a:gd name="connsiteY84" fmla="*/ 3366172 h 3470735"/>
                  <a:gd name="connsiteX85" fmla="*/ 1056543 w 1831874"/>
                  <a:gd name="connsiteY85" fmla="*/ 3366172 h 3470735"/>
                  <a:gd name="connsiteX86" fmla="*/ 1056543 w 1831874"/>
                  <a:gd name="connsiteY86" fmla="*/ 3366172 h 3470735"/>
                  <a:gd name="connsiteX87" fmla="*/ 969421 w 1831874"/>
                  <a:gd name="connsiteY87" fmla="*/ 3450227 h 3470735"/>
                  <a:gd name="connsiteX88" fmla="*/ 1004734 w 1831874"/>
                  <a:gd name="connsiteY88" fmla="*/ 3450295 h 3470735"/>
                  <a:gd name="connsiteX89" fmla="*/ 1048431 w 1831874"/>
                  <a:gd name="connsiteY89" fmla="*/ 3450227 h 3470735"/>
                  <a:gd name="connsiteX90" fmla="*/ 1209178 w 1831874"/>
                  <a:gd name="connsiteY90" fmla="*/ 3470678 h 3470735"/>
                  <a:gd name="connsiteX91" fmla="*/ 1251649 w 1831874"/>
                  <a:gd name="connsiteY91" fmla="*/ 3434479 h 3470735"/>
                  <a:gd name="connsiteX92" fmla="*/ 1252808 w 1831874"/>
                  <a:gd name="connsiteY92" fmla="*/ 3416891 h 3470735"/>
                  <a:gd name="connsiteX93" fmla="*/ 1252808 w 1831874"/>
                  <a:gd name="connsiteY93" fmla="*/ 3416891 h 3470735"/>
                  <a:gd name="connsiteX94" fmla="*/ 1275100 w 1831874"/>
                  <a:gd name="connsiteY94" fmla="*/ 3380011 h 3470735"/>
                  <a:gd name="connsiteX95" fmla="*/ 1294187 w 1831874"/>
                  <a:gd name="connsiteY95" fmla="*/ 3222399 h 3470735"/>
                  <a:gd name="connsiteX96" fmla="*/ 1267124 w 1831874"/>
                  <a:gd name="connsiteY96" fmla="*/ 2958441 h 3470735"/>
                  <a:gd name="connsiteX97" fmla="*/ 1263715 w 1831874"/>
                  <a:gd name="connsiteY97" fmla="*/ 2556232 h 3470735"/>
                  <a:gd name="connsiteX98" fmla="*/ 1280349 w 1831874"/>
                  <a:gd name="connsiteY98" fmla="*/ 2421458 h 3470735"/>
                  <a:gd name="connsiteX99" fmla="*/ 1314639 w 1831874"/>
                  <a:gd name="connsiteY99" fmla="*/ 2159750 h 3470735"/>
                  <a:gd name="connsiteX100" fmla="*/ 1319206 w 1831874"/>
                  <a:gd name="connsiteY100" fmla="*/ 2146048 h 3470735"/>
                  <a:gd name="connsiteX101" fmla="*/ 1312116 w 1831874"/>
                  <a:gd name="connsiteY101" fmla="*/ 2350220 h 3470735"/>
                  <a:gd name="connsiteX102" fmla="*/ 1298755 w 1831874"/>
                  <a:gd name="connsiteY102" fmla="*/ 2562095 h 3470735"/>
                  <a:gd name="connsiteX103" fmla="*/ 1317161 w 1831874"/>
                  <a:gd name="connsiteY103" fmla="*/ 2676214 h 3470735"/>
                  <a:gd name="connsiteX104" fmla="*/ 1322819 w 1831874"/>
                  <a:gd name="connsiteY104" fmla="*/ 2763608 h 3470735"/>
                  <a:gd name="connsiteX105" fmla="*/ 1329159 w 1831874"/>
                  <a:gd name="connsiteY105" fmla="*/ 2945352 h 3470735"/>
                  <a:gd name="connsiteX106" fmla="*/ 1341771 w 1831874"/>
                  <a:gd name="connsiteY106" fmla="*/ 3159000 h 3470735"/>
                  <a:gd name="connsiteX107" fmla="*/ 1328409 w 1831874"/>
                  <a:gd name="connsiteY107" fmla="*/ 3298546 h 3470735"/>
                  <a:gd name="connsiteX108" fmla="*/ 1325819 w 1831874"/>
                  <a:gd name="connsiteY108" fmla="*/ 3359286 h 3470735"/>
                  <a:gd name="connsiteX109" fmla="*/ 1290847 w 1831874"/>
                  <a:gd name="connsiteY109" fmla="*/ 3443341 h 3470735"/>
                  <a:gd name="connsiteX110" fmla="*/ 1311503 w 1831874"/>
                  <a:gd name="connsiteY110" fmla="*/ 3458066 h 3470735"/>
                  <a:gd name="connsiteX111" fmla="*/ 1389149 w 1831874"/>
                  <a:gd name="connsiteY111" fmla="*/ 3460793 h 3470735"/>
                  <a:gd name="connsiteX112" fmla="*/ 1451867 w 1831874"/>
                  <a:gd name="connsiteY112" fmla="*/ 3439456 h 3470735"/>
                  <a:gd name="connsiteX113" fmla="*/ 1459093 w 1831874"/>
                  <a:gd name="connsiteY113" fmla="*/ 3378238 h 3470735"/>
                  <a:gd name="connsiteX114" fmla="*/ 1520924 w 1831874"/>
                  <a:gd name="connsiteY114" fmla="*/ 3279731 h 3470735"/>
                  <a:gd name="connsiteX115" fmla="*/ 1528696 w 1831874"/>
                  <a:gd name="connsiteY115" fmla="*/ 3113939 h 3470735"/>
                  <a:gd name="connsiteX116" fmla="*/ 1532377 w 1831874"/>
                  <a:gd name="connsiteY116" fmla="*/ 3009774 h 3470735"/>
                  <a:gd name="connsiteX117" fmla="*/ 1535376 w 1831874"/>
                  <a:gd name="connsiteY117" fmla="*/ 2933627 h 3470735"/>
                  <a:gd name="connsiteX118" fmla="*/ 1544307 w 1831874"/>
                  <a:gd name="connsiteY118" fmla="*/ 2645946 h 3470735"/>
                  <a:gd name="connsiteX119" fmla="*/ 1544307 w 1831874"/>
                  <a:gd name="connsiteY119" fmla="*/ 2645946 h 3470735"/>
                  <a:gd name="connsiteX120" fmla="*/ 1549556 w 1831874"/>
                  <a:gd name="connsiteY120" fmla="*/ 2598567 h 3470735"/>
                  <a:gd name="connsiteX121" fmla="*/ 1614659 w 1831874"/>
                  <a:gd name="connsiteY121" fmla="*/ 2303932 h 3470735"/>
                  <a:gd name="connsiteX122" fmla="*/ 1646836 w 1831874"/>
                  <a:gd name="connsiteY122" fmla="*/ 2139299 h 3470735"/>
                  <a:gd name="connsiteX123" fmla="*/ 1651539 w 1831874"/>
                  <a:gd name="connsiteY123" fmla="*/ 2109099 h 3470735"/>
                  <a:gd name="connsiteX124" fmla="*/ 1686988 w 1831874"/>
                  <a:gd name="connsiteY124" fmla="*/ 1845959 h 3470735"/>
                  <a:gd name="connsiteX125" fmla="*/ 1688829 w 1831874"/>
                  <a:gd name="connsiteY125" fmla="*/ 1571503 h 3470735"/>
                  <a:gd name="connsiteX126" fmla="*/ 1651472 w 1831874"/>
                  <a:gd name="connsiteY126" fmla="*/ 1410960 h 3470735"/>
                  <a:gd name="connsiteX127" fmla="*/ 1650449 w 1831874"/>
                  <a:gd name="connsiteY127" fmla="*/ 1403325 h 3470735"/>
                  <a:gd name="connsiteX128" fmla="*/ 1650312 w 1831874"/>
                  <a:gd name="connsiteY128" fmla="*/ 1403120 h 3470735"/>
                  <a:gd name="connsiteX129" fmla="*/ 1660129 w 1831874"/>
                  <a:gd name="connsiteY129" fmla="*/ 1396644 h 3470735"/>
                  <a:gd name="connsiteX130" fmla="*/ 1669877 w 1831874"/>
                  <a:gd name="connsiteY130" fmla="*/ 1370398 h 3470735"/>
                  <a:gd name="connsiteX131" fmla="*/ 1661288 w 1831874"/>
                  <a:gd name="connsiteY131" fmla="*/ 1298273 h 3470735"/>
                  <a:gd name="connsiteX132" fmla="*/ 1623930 w 1831874"/>
                  <a:gd name="connsiteY132" fmla="*/ 1021704 h 3470735"/>
                  <a:gd name="connsiteX133" fmla="*/ 1642609 w 1831874"/>
                  <a:gd name="connsiteY133" fmla="*/ 1003570 h 3470735"/>
                  <a:gd name="connsiteX134" fmla="*/ 1708735 w 1831874"/>
                  <a:gd name="connsiteY134" fmla="*/ 1012092 h 3470735"/>
                  <a:gd name="connsiteX135" fmla="*/ 1808401 w 1831874"/>
                  <a:gd name="connsiteY135" fmla="*/ 959941 h 3470735"/>
                  <a:gd name="connsiteX136" fmla="*/ 1823058 w 1831874"/>
                  <a:gd name="connsiteY136" fmla="*/ 937853 h 3470735"/>
                  <a:gd name="connsiteX137" fmla="*/ 1794631 w 1831874"/>
                  <a:gd name="connsiteY137" fmla="*/ 755428 h 347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831874" h="3470735">
                    <a:moveTo>
                      <a:pt x="1794631" y="755428"/>
                    </a:moveTo>
                    <a:cubicBezTo>
                      <a:pt x="1769885" y="721138"/>
                      <a:pt x="1740230" y="691279"/>
                      <a:pt x="1711326" y="660670"/>
                    </a:cubicBezTo>
                    <a:cubicBezTo>
                      <a:pt x="1672809" y="619904"/>
                      <a:pt x="1632656" y="580638"/>
                      <a:pt x="1597071" y="537144"/>
                    </a:cubicBezTo>
                    <a:cubicBezTo>
                      <a:pt x="1584050" y="507149"/>
                      <a:pt x="1558555" y="487516"/>
                      <a:pt x="1536194" y="465497"/>
                    </a:cubicBezTo>
                    <a:cubicBezTo>
                      <a:pt x="1522288" y="451794"/>
                      <a:pt x="1505108" y="442523"/>
                      <a:pt x="1486702" y="436047"/>
                    </a:cubicBezTo>
                    <a:cubicBezTo>
                      <a:pt x="1485066" y="431479"/>
                      <a:pt x="1483430" y="426844"/>
                      <a:pt x="1481862" y="422276"/>
                    </a:cubicBezTo>
                    <a:cubicBezTo>
                      <a:pt x="1465433" y="395213"/>
                      <a:pt x="1449072" y="368217"/>
                      <a:pt x="1432643" y="341153"/>
                    </a:cubicBezTo>
                    <a:cubicBezTo>
                      <a:pt x="1430189" y="320906"/>
                      <a:pt x="1411714" y="328269"/>
                      <a:pt x="1400807" y="322679"/>
                    </a:cubicBezTo>
                    <a:cubicBezTo>
                      <a:pt x="1382878" y="322201"/>
                      <a:pt x="1365017" y="321929"/>
                      <a:pt x="1348315" y="330109"/>
                    </a:cubicBezTo>
                    <a:cubicBezTo>
                      <a:pt x="1340612" y="333109"/>
                      <a:pt x="1335022" y="338085"/>
                      <a:pt x="1332908" y="346402"/>
                    </a:cubicBezTo>
                    <a:cubicBezTo>
                      <a:pt x="1317366" y="362354"/>
                      <a:pt x="1310889" y="382533"/>
                      <a:pt x="1306254" y="403529"/>
                    </a:cubicBezTo>
                    <a:cubicBezTo>
                      <a:pt x="1298073" y="408710"/>
                      <a:pt x="1296505" y="414573"/>
                      <a:pt x="1298687" y="420845"/>
                    </a:cubicBezTo>
                    <a:cubicBezTo>
                      <a:pt x="1295074" y="420708"/>
                      <a:pt x="1291393" y="420777"/>
                      <a:pt x="1287779" y="420640"/>
                    </a:cubicBezTo>
                    <a:cubicBezTo>
                      <a:pt x="1247831" y="418731"/>
                      <a:pt x="1208496" y="415118"/>
                      <a:pt x="1181637" y="379397"/>
                    </a:cubicBezTo>
                    <a:cubicBezTo>
                      <a:pt x="1177206" y="373534"/>
                      <a:pt x="1170116" y="371762"/>
                      <a:pt x="1163981" y="368421"/>
                    </a:cubicBezTo>
                    <a:cubicBezTo>
                      <a:pt x="1159004" y="362081"/>
                      <a:pt x="1152392" y="359627"/>
                      <a:pt x="1144552" y="360309"/>
                    </a:cubicBezTo>
                    <a:cubicBezTo>
                      <a:pt x="1163845" y="352265"/>
                      <a:pt x="1162277" y="336108"/>
                      <a:pt x="1158527" y="320633"/>
                    </a:cubicBezTo>
                    <a:cubicBezTo>
                      <a:pt x="1145507" y="266438"/>
                      <a:pt x="1130168" y="212719"/>
                      <a:pt x="1106308" y="162272"/>
                    </a:cubicBezTo>
                    <a:cubicBezTo>
                      <a:pt x="1072768" y="91443"/>
                      <a:pt x="1035615" y="23067"/>
                      <a:pt x="949856" y="3298"/>
                    </a:cubicBezTo>
                    <a:cubicBezTo>
                      <a:pt x="879367" y="-11836"/>
                      <a:pt x="817604" y="29680"/>
                      <a:pt x="811196" y="35883"/>
                    </a:cubicBezTo>
                    <a:cubicBezTo>
                      <a:pt x="775679" y="70650"/>
                      <a:pt x="742139" y="106372"/>
                      <a:pt x="722778" y="153887"/>
                    </a:cubicBezTo>
                    <a:cubicBezTo>
                      <a:pt x="712689" y="178565"/>
                      <a:pt x="706213" y="202902"/>
                      <a:pt x="707304" y="229353"/>
                    </a:cubicBezTo>
                    <a:cubicBezTo>
                      <a:pt x="707644" y="237124"/>
                      <a:pt x="708531" y="244827"/>
                      <a:pt x="717461" y="248031"/>
                    </a:cubicBezTo>
                    <a:cubicBezTo>
                      <a:pt x="717665" y="248031"/>
                      <a:pt x="717802" y="248031"/>
                      <a:pt x="717938" y="248031"/>
                    </a:cubicBezTo>
                    <a:cubicBezTo>
                      <a:pt x="713371" y="254030"/>
                      <a:pt x="715007" y="260438"/>
                      <a:pt x="717325" y="267392"/>
                    </a:cubicBezTo>
                    <a:cubicBezTo>
                      <a:pt x="729595" y="303659"/>
                      <a:pt x="741457" y="340062"/>
                      <a:pt x="753319" y="376466"/>
                    </a:cubicBezTo>
                    <a:cubicBezTo>
                      <a:pt x="755910" y="384441"/>
                      <a:pt x="759386" y="391804"/>
                      <a:pt x="764908" y="398280"/>
                    </a:cubicBezTo>
                    <a:cubicBezTo>
                      <a:pt x="797494" y="436729"/>
                      <a:pt x="830148" y="475177"/>
                      <a:pt x="862324" y="513966"/>
                    </a:cubicBezTo>
                    <a:cubicBezTo>
                      <a:pt x="869551" y="522692"/>
                      <a:pt x="877935" y="526169"/>
                      <a:pt x="888843" y="526101"/>
                    </a:cubicBezTo>
                    <a:cubicBezTo>
                      <a:pt x="913725" y="526033"/>
                      <a:pt x="930904" y="509535"/>
                      <a:pt x="950197" y="497673"/>
                    </a:cubicBezTo>
                    <a:lnTo>
                      <a:pt x="950197" y="497673"/>
                    </a:lnTo>
                    <a:lnTo>
                      <a:pt x="950197" y="497673"/>
                    </a:lnTo>
                    <a:cubicBezTo>
                      <a:pt x="960014" y="513353"/>
                      <a:pt x="954969" y="528010"/>
                      <a:pt x="943857" y="539394"/>
                    </a:cubicBezTo>
                    <a:cubicBezTo>
                      <a:pt x="899341" y="584932"/>
                      <a:pt x="857075" y="632584"/>
                      <a:pt x="800221" y="664829"/>
                    </a:cubicBezTo>
                    <a:cubicBezTo>
                      <a:pt x="753046" y="691552"/>
                      <a:pt x="711939" y="727887"/>
                      <a:pt x="670423" y="762586"/>
                    </a:cubicBezTo>
                    <a:cubicBezTo>
                      <a:pt x="635997" y="791354"/>
                      <a:pt x="619704" y="832257"/>
                      <a:pt x="615886" y="877318"/>
                    </a:cubicBezTo>
                    <a:cubicBezTo>
                      <a:pt x="614864" y="888975"/>
                      <a:pt x="613227" y="900768"/>
                      <a:pt x="603684" y="908608"/>
                    </a:cubicBezTo>
                    <a:cubicBezTo>
                      <a:pt x="570007" y="936149"/>
                      <a:pt x="547511" y="973098"/>
                      <a:pt x="522219" y="1007251"/>
                    </a:cubicBezTo>
                    <a:cubicBezTo>
                      <a:pt x="496178" y="1042496"/>
                      <a:pt x="464683" y="1059743"/>
                      <a:pt x="421053" y="1055721"/>
                    </a:cubicBezTo>
                    <a:cubicBezTo>
                      <a:pt x="407760" y="1054494"/>
                      <a:pt x="394331" y="1055789"/>
                      <a:pt x="381037" y="1058107"/>
                    </a:cubicBezTo>
                    <a:cubicBezTo>
                      <a:pt x="364336" y="1060970"/>
                      <a:pt x="347906" y="1059130"/>
                      <a:pt x="332841" y="1050336"/>
                    </a:cubicBezTo>
                    <a:cubicBezTo>
                      <a:pt x="332841" y="1050336"/>
                      <a:pt x="332841" y="1050336"/>
                      <a:pt x="332841" y="1050336"/>
                    </a:cubicBezTo>
                    <a:cubicBezTo>
                      <a:pt x="300050" y="1037110"/>
                      <a:pt x="267055" y="1024499"/>
                      <a:pt x="234674" y="1010319"/>
                    </a:cubicBezTo>
                    <a:cubicBezTo>
                      <a:pt x="220563" y="1004116"/>
                      <a:pt x="207065" y="999957"/>
                      <a:pt x="191931" y="1004525"/>
                    </a:cubicBezTo>
                    <a:cubicBezTo>
                      <a:pt x="191931" y="1004525"/>
                      <a:pt x="191931" y="1004525"/>
                      <a:pt x="191931" y="1004525"/>
                    </a:cubicBezTo>
                    <a:cubicBezTo>
                      <a:pt x="191931" y="1004525"/>
                      <a:pt x="191931" y="1004525"/>
                      <a:pt x="191931" y="1004525"/>
                    </a:cubicBezTo>
                    <a:cubicBezTo>
                      <a:pt x="188795" y="975825"/>
                      <a:pt x="178706" y="948829"/>
                      <a:pt x="170935" y="921288"/>
                    </a:cubicBezTo>
                    <a:cubicBezTo>
                      <a:pt x="164594" y="898860"/>
                      <a:pt x="160027" y="896474"/>
                      <a:pt x="140871" y="909835"/>
                    </a:cubicBezTo>
                    <a:cubicBezTo>
                      <a:pt x="119261" y="924901"/>
                      <a:pt x="99423" y="925446"/>
                      <a:pt x="77267" y="911880"/>
                    </a:cubicBezTo>
                    <a:cubicBezTo>
                      <a:pt x="59270" y="900837"/>
                      <a:pt x="39501" y="897019"/>
                      <a:pt x="18913" y="905540"/>
                    </a:cubicBezTo>
                    <a:cubicBezTo>
                      <a:pt x="-4401" y="938944"/>
                      <a:pt x="-3106" y="975347"/>
                      <a:pt x="6506" y="1012501"/>
                    </a:cubicBezTo>
                    <a:cubicBezTo>
                      <a:pt x="8415" y="1019795"/>
                      <a:pt x="13732" y="1025794"/>
                      <a:pt x="19663" y="1030907"/>
                    </a:cubicBezTo>
                    <a:cubicBezTo>
                      <a:pt x="36501" y="1045564"/>
                      <a:pt x="54839" y="1057630"/>
                      <a:pt x="73927" y="1069287"/>
                    </a:cubicBezTo>
                    <a:cubicBezTo>
                      <a:pt x="92879" y="1080876"/>
                      <a:pt x="114148" y="1073582"/>
                      <a:pt x="132759" y="1081831"/>
                    </a:cubicBezTo>
                    <a:lnTo>
                      <a:pt x="132759" y="1081831"/>
                    </a:lnTo>
                    <a:cubicBezTo>
                      <a:pt x="131463" y="1086057"/>
                      <a:pt x="127850" y="1091579"/>
                      <a:pt x="131395" y="1094510"/>
                    </a:cubicBezTo>
                    <a:cubicBezTo>
                      <a:pt x="166640" y="1123551"/>
                      <a:pt x="186614" y="1167999"/>
                      <a:pt x="228403" y="1190291"/>
                    </a:cubicBezTo>
                    <a:cubicBezTo>
                      <a:pt x="279463" y="1217559"/>
                      <a:pt x="330795" y="1244214"/>
                      <a:pt x="386286" y="1261802"/>
                    </a:cubicBezTo>
                    <a:cubicBezTo>
                      <a:pt x="386286" y="1261802"/>
                      <a:pt x="386286" y="1261802"/>
                      <a:pt x="386286" y="1261802"/>
                    </a:cubicBezTo>
                    <a:cubicBezTo>
                      <a:pt x="386286" y="1261802"/>
                      <a:pt x="386286" y="1261802"/>
                      <a:pt x="386286" y="1261802"/>
                    </a:cubicBezTo>
                    <a:cubicBezTo>
                      <a:pt x="408578" y="1263779"/>
                      <a:pt x="430257" y="1268960"/>
                      <a:pt x="452003" y="1274209"/>
                    </a:cubicBezTo>
                    <a:cubicBezTo>
                      <a:pt x="474227" y="1279595"/>
                      <a:pt x="496246" y="1279390"/>
                      <a:pt x="517856" y="1271073"/>
                    </a:cubicBezTo>
                    <a:cubicBezTo>
                      <a:pt x="553646" y="1257371"/>
                      <a:pt x="588823" y="1242714"/>
                      <a:pt x="618613" y="1217286"/>
                    </a:cubicBezTo>
                    <a:cubicBezTo>
                      <a:pt x="635042" y="1203243"/>
                      <a:pt x="653039" y="1190972"/>
                      <a:pt x="670287" y="1177952"/>
                    </a:cubicBezTo>
                    <a:cubicBezTo>
                      <a:pt x="719574" y="1137731"/>
                      <a:pt x="772611" y="1102895"/>
                      <a:pt x="827080" y="1070242"/>
                    </a:cubicBezTo>
                    <a:cubicBezTo>
                      <a:pt x="840782" y="1062197"/>
                      <a:pt x="854416" y="1054017"/>
                      <a:pt x="868324" y="1046245"/>
                    </a:cubicBezTo>
                    <a:cubicBezTo>
                      <a:pt x="878685" y="1040451"/>
                      <a:pt x="887071" y="1040996"/>
                      <a:pt x="893888" y="1052858"/>
                    </a:cubicBezTo>
                    <a:cubicBezTo>
                      <a:pt x="901182" y="1065538"/>
                      <a:pt x="910999" y="1076718"/>
                      <a:pt x="918497" y="1089261"/>
                    </a:cubicBezTo>
                    <a:cubicBezTo>
                      <a:pt x="935881" y="1118166"/>
                      <a:pt x="954151" y="1146320"/>
                      <a:pt x="954628" y="1182451"/>
                    </a:cubicBezTo>
                    <a:cubicBezTo>
                      <a:pt x="955241" y="1225808"/>
                      <a:pt x="957355" y="1269233"/>
                      <a:pt x="961377" y="1312385"/>
                    </a:cubicBezTo>
                    <a:cubicBezTo>
                      <a:pt x="965467" y="1356423"/>
                      <a:pt x="957559" y="1402030"/>
                      <a:pt x="980124" y="1443887"/>
                    </a:cubicBezTo>
                    <a:cubicBezTo>
                      <a:pt x="986805" y="1456362"/>
                      <a:pt x="993690" y="1463111"/>
                      <a:pt x="1007529" y="1462293"/>
                    </a:cubicBezTo>
                    <a:cubicBezTo>
                      <a:pt x="1007324" y="1462565"/>
                      <a:pt x="1007256" y="1462838"/>
                      <a:pt x="1007051" y="1463111"/>
                    </a:cubicBezTo>
                    <a:cubicBezTo>
                      <a:pt x="1006915" y="1463179"/>
                      <a:pt x="1006779" y="1463247"/>
                      <a:pt x="1006710" y="1463247"/>
                    </a:cubicBezTo>
                    <a:cubicBezTo>
                      <a:pt x="1006779" y="1463247"/>
                      <a:pt x="1006847" y="1463315"/>
                      <a:pt x="1006915" y="1463315"/>
                    </a:cubicBezTo>
                    <a:cubicBezTo>
                      <a:pt x="1002279" y="1470882"/>
                      <a:pt x="1002961" y="1479881"/>
                      <a:pt x="1001189" y="1488130"/>
                    </a:cubicBezTo>
                    <a:cubicBezTo>
                      <a:pt x="991236" y="1534895"/>
                      <a:pt x="977670" y="1581251"/>
                      <a:pt x="975829" y="1629175"/>
                    </a:cubicBezTo>
                    <a:cubicBezTo>
                      <a:pt x="969966" y="1780992"/>
                      <a:pt x="965671" y="1932945"/>
                      <a:pt x="960490" y="2084762"/>
                    </a:cubicBezTo>
                    <a:cubicBezTo>
                      <a:pt x="958991" y="2127505"/>
                      <a:pt x="955105" y="2170180"/>
                      <a:pt x="954628" y="2212855"/>
                    </a:cubicBezTo>
                    <a:cubicBezTo>
                      <a:pt x="953946" y="2270733"/>
                      <a:pt x="947811" y="2328610"/>
                      <a:pt x="959468" y="2386555"/>
                    </a:cubicBezTo>
                    <a:cubicBezTo>
                      <a:pt x="984827" y="2512876"/>
                      <a:pt x="1008824" y="2639538"/>
                      <a:pt x="1032070" y="2766267"/>
                    </a:cubicBezTo>
                    <a:cubicBezTo>
                      <a:pt x="1039432" y="2806352"/>
                      <a:pt x="1052930" y="2845414"/>
                      <a:pt x="1053407" y="2886726"/>
                    </a:cubicBezTo>
                    <a:cubicBezTo>
                      <a:pt x="1054771" y="3015091"/>
                      <a:pt x="1055998" y="3143389"/>
                      <a:pt x="1057225" y="3271755"/>
                    </a:cubicBezTo>
                    <a:cubicBezTo>
                      <a:pt x="1057362" y="3282594"/>
                      <a:pt x="1058861" y="3293365"/>
                      <a:pt x="1059543" y="3304136"/>
                    </a:cubicBezTo>
                    <a:cubicBezTo>
                      <a:pt x="1060838" y="3324792"/>
                      <a:pt x="1065610" y="3345925"/>
                      <a:pt x="1056543" y="3366172"/>
                    </a:cubicBezTo>
                    <a:lnTo>
                      <a:pt x="1056543" y="3366172"/>
                    </a:lnTo>
                    <a:lnTo>
                      <a:pt x="1056543" y="3366172"/>
                    </a:lnTo>
                    <a:cubicBezTo>
                      <a:pt x="1024026" y="3389554"/>
                      <a:pt x="989600" y="3411028"/>
                      <a:pt x="969421" y="3450227"/>
                    </a:cubicBezTo>
                    <a:cubicBezTo>
                      <a:pt x="983123" y="3450227"/>
                      <a:pt x="993963" y="3449886"/>
                      <a:pt x="1004734" y="3450295"/>
                    </a:cubicBezTo>
                    <a:cubicBezTo>
                      <a:pt x="1019254" y="3450840"/>
                      <a:pt x="1033570" y="3446409"/>
                      <a:pt x="1048431" y="3450227"/>
                    </a:cubicBezTo>
                    <a:cubicBezTo>
                      <a:pt x="1101059" y="3463929"/>
                      <a:pt x="1154914" y="3469860"/>
                      <a:pt x="1209178" y="3470678"/>
                    </a:cubicBezTo>
                    <a:cubicBezTo>
                      <a:pt x="1244218" y="3471223"/>
                      <a:pt x="1246263" y="3468496"/>
                      <a:pt x="1251649" y="3434479"/>
                    </a:cubicBezTo>
                    <a:cubicBezTo>
                      <a:pt x="1252058" y="3428617"/>
                      <a:pt x="1252467" y="3422754"/>
                      <a:pt x="1252808" y="3416891"/>
                    </a:cubicBezTo>
                    <a:cubicBezTo>
                      <a:pt x="1252808" y="3416891"/>
                      <a:pt x="1252808" y="3416891"/>
                      <a:pt x="1252808" y="3416891"/>
                    </a:cubicBezTo>
                    <a:cubicBezTo>
                      <a:pt x="1254785" y="3401280"/>
                      <a:pt x="1270941" y="3394258"/>
                      <a:pt x="1275100" y="3380011"/>
                    </a:cubicBezTo>
                    <a:cubicBezTo>
                      <a:pt x="1290097" y="3328542"/>
                      <a:pt x="1305777" y="3277345"/>
                      <a:pt x="1294187" y="3222399"/>
                    </a:cubicBezTo>
                    <a:cubicBezTo>
                      <a:pt x="1275849" y="3135413"/>
                      <a:pt x="1268760" y="3047472"/>
                      <a:pt x="1267124" y="2958441"/>
                    </a:cubicBezTo>
                    <a:cubicBezTo>
                      <a:pt x="1264669" y="2824349"/>
                      <a:pt x="1265760" y="2690325"/>
                      <a:pt x="1263715" y="2556232"/>
                    </a:cubicBezTo>
                    <a:cubicBezTo>
                      <a:pt x="1263033" y="2510558"/>
                      <a:pt x="1275031" y="2466451"/>
                      <a:pt x="1280349" y="2421458"/>
                    </a:cubicBezTo>
                    <a:cubicBezTo>
                      <a:pt x="1290711" y="2334063"/>
                      <a:pt x="1303050" y="2246941"/>
                      <a:pt x="1314639" y="2159750"/>
                    </a:cubicBezTo>
                    <a:cubicBezTo>
                      <a:pt x="1315252" y="2155046"/>
                      <a:pt x="1316888" y="2150411"/>
                      <a:pt x="1319206" y="2146048"/>
                    </a:cubicBezTo>
                    <a:cubicBezTo>
                      <a:pt x="1322410" y="2214491"/>
                      <a:pt x="1321797" y="2282321"/>
                      <a:pt x="1312116" y="2350220"/>
                    </a:cubicBezTo>
                    <a:cubicBezTo>
                      <a:pt x="1302095" y="2420368"/>
                      <a:pt x="1296437" y="2491334"/>
                      <a:pt x="1298755" y="2562095"/>
                    </a:cubicBezTo>
                    <a:cubicBezTo>
                      <a:pt x="1299982" y="2600203"/>
                      <a:pt x="1303254" y="2638856"/>
                      <a:pt x="1317161" y="2676214"/>
                    </a:cubicBezTo>
                    <a:cubicBezTo>
                      <a:pt x="1327318" y="2703482"/>
                      <a:pt x="1322956" y="2734500"/>
                      <a:pt x="1322819" y="2763608"/>
                    </a:cubicBezTo>
                    <a:cubicBezTo>
                      <a:pt x="1322615" y="2824349"/>
                      <a:pt x="1330250" y="2884680"/>
                      <a:pt x="1329159" y="2945352"/>
                    </a:cubicBezTo>
                    <a:cubicBezTo>
                      <a:pt x="1327864" y="3016932"/>
                      <a:pt x="1336453" y="3087830"/>
                      <a:pt x="1341771" y="3159000"/>
                    </a:cubicBezTo>
                    <a:cubicBezTo>
                      <a:pt x="1345180" y="3204743"/>
                      <a:pt x="1345247" y="3253212"/>
                      <a:pt x="1328409" y="3298546"/>
                    </a:cubicBezTo>
                    <a:cubicBezTo>
                      <a:pt x="1321047" y="3318384"/>
                      <a:pt x="1328614" y="3339108"/>
                      <a:pt x="1325819" y="3359286"/>
                    </a:cubicBezTo>
                    <a:cubicBezTo>
                      <a:pt x="1314161" y="3387305"/>
                      <a:pt x="1305913" y="3416755"/>
                      <a:pt x="1290847" y="3443341"/>
                    </a:cubicBezTo>
                    <a:cubicBezTo>
                      <a:pt x="1292279" y="3455885"/>
                      <a:pt x="1301413" y="3457794"/>
                      <a:pt x="1311503" y="3458066"/>
                    </a:cubicBezTo>
                    <a:cubicBezTo>
                      <a:pt x="1337408" y="3458748"/>
                      <a:pt x="1363449" y="3461066"/>
                      <a:pt x="1389149" y="3460793"/>
                    </a:cubicBezTo>
                    <a:cubicBezTo>
                      <a:pt x="1411033" y="3460521"/>
                      <a:pt x="1437142" y="3464270"/>
                      <a:pt x="1451867" y="3439456"/>
                    </a:cubicBezTo>
                    <a:cubicBezTo>
                      <a:pt x="1452685" y="3418868"/>
                      <a:pt x="1463729" y="3399439"/>
                      <a:pt x="1459093" y="3378238"/>
                    </a:cubicBezTo>
                    <a:cubicBezTo>
                      <a:pt x="1503063" y="3360104"/>
                      <a:pt x="1518674" y="3323974"/>
                      <a:pt x="1520924" y="3279731"/>
                    </a:cubicBezTo>
                    <a:cubicBezTo>
                      <a:pt x="1523719" y="3224444"/>
                      <a:pt x="1526105" y="3169158"/>
                      <a:pt x="1528696" y="3113939"/>
                    </a:cubicBezTo>
                    <a:cubicBezTo>
                      <a:pt x="1526173" y="3079104"/>
                      <a:pt x="1533263" y="3044609"/>
                      <a:pt x="1532377" y="3009774"/>
                    </a:cubicBezTo>
                    <a:cubicBezTo>
                      <a:pt x="1529923" y="2984278"/>
                      <a:pt x="1534627" y="2959055"/>
                      <a:pt x="1535376" y="2933627"/>
                    </a:cubicBezTo>
                    <a:cubicBezTo>
                      <a:pt x="1538103" y="2837711"/>
                      <a:pt x="1541307" y="2741794"/>
                      <a:pt x="1544307" y="2645946"/>
                    </a:cubicBezTo>
                    <a:lnTo>
                      <a:pt x="1544307" y="2645946"/>
                    </a:lnTo>
                    <a:cubicBezTo>
                      <a:pt x="1544307" y="2629993"/>
                      <a:pt x="1546216" y="2614178"/>
                      <a:pt x="1549556" y="2598567"/>
                    </a:cubicBezTo>
                    <a:cubicBezTo>
                      <a:pt x="1570621" y="2500196"/>
                      <a:pt x="1595912" y="2402780"/>
                      <a:pt x="1614659" y="2303932"/>
                    </a:cubicBezTo>
                    <a:cubicBezTo>
                      <a:pt x="1625090" y="2248986"/>
                      <a:pt x="1633338" y="2193631"/>
                      <a:pt x="1646836" y="2139299"/>
                    </a:cubicBezTo>
                    <a:cubicBezTo>
                      <a:pt x="1646291" y="2128869"/>
                      <a:pt x="1648472" y="2118916"/>
                      <a:pt x="1651539" y="2109099"/>
                    </a:cubicBezTo>
                    <a:cubicBezTo>
                      <a:pt x="1667696" y="2021976"/>
                      <a:pt x="1683921" y="1934854"/>
                      <a:pt x="1686988" y="1845959"/>
                    </a:cubicBezTo>
                    <a:cubicBezTo>
                      <a:pt x="1690193" y="1754474"/>
                      <a:pt x="1707235" y="1662920"/>
                      <a:pt x="1688829" y="1571503"/>
                    </a:cubicBezTo>
                    <a:cubicBezTo>
                      <a:pt x="1677990" y="1517648"/>
                      <a:pt x="1679967" y="1460725"/>
                      <a:pt x="1651472" y="1410960"/>
                    </a:cubicBezTo>
                    <a:cubicBezTo>
                      <a:pt x="1651130" y="1408438"/>
                      <a:pt x="1650790" y="1405847"/>
                      <a:pt x="1650449" y="1403325"/>
                    </a:cubicBezTo>
                    <a:cubicBezTo>
                      <a:pt x="1650381" y="1403257"/>
                      <a:pt x="1650312" y="1403189"/>
                      <a:pt x="1650312" y="1403120"/>
                    </a:cubicBezTo>
                    <a:cubicBezTo>
                      <a:pt x="1653448" y="1400871"/>
                      <a:pt x="1657062" y="1398008"/>
                      <a:pt x="1660129" y="1396644"/>
                    </a:cubicBezTo>
                    <a:cubicBezTo>
                      <a:pt x="1672605" y="1391327"/>
                      <a:pt x="1671377" y="1380351"/>
                      <a:pt x="1669877" y="1370398"/>
                    </a:cubicBezTo>
                    <a:cubicBezTo>
                      <a:pt x="1666128" y="1346402"/>
                      <a:pt x="1664288" y="1322270"/>
                      <a:pt x="1661288" y="1298273"/>
                    </a:cubicBezTo>
                    <a:cubicBezTo>
                      <a:pt x="1649631" y="1205970"/>
                      <a:pt x="1636542" y="1113871"/>
                      <a:pt x="1623930" y="1021704"/>
                    </a:cubicBezTo>
                    <a:cubicBezTo>
                      <a:pt x="1621340" y="1002548"/>
                      <a:pt x="1623181" y="1001253"/>
                      <a:pt x="1642609" y="1003570"/>
                    </a:cubicBezTo>
                    <a:cubicBezTo>
                      <a:pt x="1664629" y="1006161"/>
                      <a:pt x="1685830" y="1013591"/>
                      <a:pt x="1708735" y="1012092"/>
                    </a:cubicBezTo>
                    <a:cubicBezTo>
                      <a:pt x="1750115" y="1009365"/>
                      <a:pt x="1778883" y="984210"/>
                      <a:pt x="1808401" y="959941"/>
                    </a:cubicBezTo>
                    <a:cubicBezTo>
                      <a:pt x="1815286" y="954283"/>
                      <a:pt x="1820808" y="946579"/>
                      <a:pt x="1823058" y="937853"/>
                    </a:cubicBezTo>
                    <a:cubicBezTo>
                      <a:pt x="1839146" y="873159"/>
                      <a:pt x="1835192" y="811533"/>
                      <a:pt x="1794631" y="755428"/>
                    </a:cubicBezTo>
                    <a:close/>
                  </a:path>
                </a:pathLst>
              </a:custGeom>
              <a:solidFill>
                <a:srgbClr val="707A86"/>
              </a:solidFill>
              <a:ln w="6815" cap="flat">
                <a:noFill/>
                <a:prstDash val="solid"/>
                <a:miter/>
              </a:ln>
            </p:spPr>
            <p:txBody>
              <a:bodyPr rtlCol="0" anchor="ctr"/>
              <a:lstStyle/>
              <a:p>
                <a:endParaRPr lang="ko-KR" altLang="en-US"/>
              </a:p>
            </p:txBody>
          </p:sp>
          <p:sp>
            <p:nvSpPr>
              <p:cNvPr id="32" name="자유형: 도형 30">
                <a:extLst>
                  <a:ext uri="{FF2B5EF4-FFF2-40B4-BE49-F238E27FC236}">
                    <a16:creationId xmlns:a16="http://schemas.microsoft.com/office/drawing/2014/main" id="{12A4373E-C220-BD55-7B91-AF30DF4B448D}"/>
                  </a:ext>
                </a:extLst>
              </p:cNvPr>
              <p:cNvSpPr/>
              <p:nvPr/>
            </p:nvSpPr>
            <p:spPr>
              <a:xfrm>
                <a:off x="7603122" y="821255"/>
                <a:ext cx="1045469" cy="6038653"/>
              </a:xfrm>
              <a:custGeom>
                <a:avLst/>
                <a:gdLst>
                  <a:gd name="connsiteX0" fmla="*/ 1045470 w 1045469"/>
                  <a:gd name="connsiteY0" fmla="*/ 6033813 h 6038653"/>
                  <a:gd name="connsiteX1" fmla="*/ 820097 w 1045469"/>
                  <a:gd name="connsiteY1" fmla="*/ 0 h 6038653"/>
                  <a:gd name="connsiteX2" fmla="*/ 724317 w 1045469"/>
                  <a:gd name="connsiteY2" fmla="*/ 3477 h 6038653"/>
                  <a:gd name="connsiteX3" fmla="*/ 749335 w 1045469"/>
                  <a:gd name="connsiteY3" fmla="*/ 672711 h 6038653"/>
                  <a:gd name="connsiteX4" fmla="*/ 189788 w 1045469"/>
                  <a:gd name="connsiteY4" fmla="*/ 672711 h 6038653"/>
                  <a:gd name="connsiteX5" fmla="*/ 201582 w 1045469"/>
                  <a:gd name="connsiteY5" fmla="*/ 1636 h 6038653"/>
                  <a:gd name="connsiteX6" fmla="*/ 105801 w 1045469"/>
                  <a:gd name="connsiteY6" fmla="*/ 0 h 6038653"/>
                  <a:gd name="connsiteX7" fmla="*/ 0 w 1045469"/>
                  <a:gd name="connsiteY7" fmla="*/ 6037017 h 6038653"/>
                  <a:gd name="connsiteX8" fmla="*/ 80373 w 1045469"/>
                  <a:gd name="connsiteY8" fmla="*/ 6038381 h 6038653"/>
                  <a:gd name="connsiteX9" fmla="*/ 80373 w 1045469"/>
                  <a:gd name="connsiteY9" fmla="*/ 6038654 h 6038653"/>
                  <a:gd name="connsiteX10" fmla="*/ 993864 w 1045469"/>
                  <a:gd name="connsiteY10" fmla="*/ 6038654 h 6038653"/>
                  <a:gd name="connsiteX11" fmla="*/ 993864 w 1045469"/>
                  <a:gd name="connsiteY11" fmla="*/ 6035722 h 6038653"/>
                  <a:gd name="connsiteX12" fmla="*/ 1045470 w 1045469"/>
                  <a:gd name="connsiteY12" fmla="*/ 6033813 h 6038653"/>
                  <a:gd name="connsiteX13" fmla="*/ 163065 w 1045469"/>
                  <a:gd name="connsiteY13" fmla="*/ 2193810 h 6038653"/>
                  <a:gd name="connsiteX14" fmla="*/ 806054 w 1045469"/>
                  <a:gd name="connsiteY14" fmla="*/ 2193810 h 6038653"/>
                  <a:gd name="connsiteX15" fmla="*/ 819279 w 1045469"/>
                  <a:gd name="connsiteY15" fmla="*/ 2548299 h 6038653"/>
                  <a:gd name="connsiteX16" fmla="*/ 156793 w 1045469"/>
                  <a:gd name="connsiteY16" fmla="*/ 2548299 h 6038653"/>
                  <a:gd name="connsiteX17" fmla="*/ 163065 w 1045469"/>
                  <a:gd name="connsiteY17" fmla="*/ 2193810 h 6038653"/>
                  <a:gd name="connsiteX18" fmla="*/ 155089 w 1045469"/>
                  <a:gd name="connsiteY18" fmla="*/ 2650556 h 6038653"/>
                  <a:gd name="connsiteX19" fmla="*/ 823164 w 1045469"/>
                  <a:gd name="connsiteY19" fmla="*/ 2650556 h 6038653"/>
                  <a:gd name="connsiteX20" fmla="*/ 837139 w 1045469"/>
                  <a:gd name="connsiteY20" fmla="*/ 3025496 h 6038653"/>
                  <a:gd name="connsiteX21" fmla="*/ 148544 w 1045469"/>
                  <a:gd name="connsiteY21" fmla="*/ 3025496 h 6038653"/>
                  <a:gd name="connsiteX22" fmla="*/ 155089 w 1045469"/>
                  <a:gd name="connsiteY22" fmla="*/ 2650556 h 6038653"/>
                  <a:gd name="connsiteX23" fmla="*/ 164906 w 1045469"/>
                  <a:gd name="connsiteY23" fmla="*/ 2091554 h 6038653"/>
                  <a:gd name="connsiteX24" fmla="*/ 171586 w 1045469"/>
                  <a:gd name="connsiteY24" fmla="*/ 1709796 h 6038653"/>
                  <a:gd name="connsiteX25" fmla="*/ 788056 w 1045469"/>
                  <a:gd name="connsiteY25" fmla="*/ 1709796 h 6038653"/>
                  <a:gd name="connsiteX26" fmla="*/ 802304 w 1045469"/>
                  <a:gd name="connsiteY26" fmla="*/ 2091554 h 6038653"/>
                  <a:gd name="connsiteX27" fmla="*/ 164906 w 1045469"/>
                  <a:gd name="connsiteY27" fmla="*/ 2091554 h 6038653"/>
                  <a:gd name="connsiteX28" fmla="*/ 784239 w 1045469"/>
                  <a:gd name="connsiteY28" fmla="*/ 1607540 h 6038653"/>
                  <a:gd name="connsiteX29" fmla="*/ 173427 w 1045469"/>
                  <a:gd name="connsiteY29" fmla="*/ 1607540 h 6038653"/>
                  <a:gd name="connsiteX30" fmla="*/ 179630 w 1045469"/>
                  <a:gd name="connsiteY30" fmla="*/ 1253051 h 6038653"/>
                  <a:gd name="connsiteX31" fmla="*/ 771014 w 1045469"/>
                  <a:gd name="connsiteY31" fmla="*/ 1253051 h 6038653"/>
                  <a:gd name="connsiteX32" fmla="*/ 784239 w 1045469"/>
                  <a:gd name="connsiteY32" fmla="*/ 1607540 h 6038653"/>
                  <a:gd name="connsiteX33" fmla="*/ 146704 w 1045469"/>
                  <a:gd name="connsiteY33" fmla="*/ 3127753 h 6038653"/>
                  <a:gd name="connsiteX34" fmla="*/ 840957 w 1045469"/>
                  <a:gd name="connsiteY34" fmla="*/ 3127753 h 6038653"/>
                  <a:gd name="connsiteX35" fmla="*/ 855750 w 1045469"/>
                  <a:gd name="connsiteY35" fmla="*/ 3523144 h 6038653"/>
                  <a:gd name="connsiteX36" fmla="*/ 139819 w 1045469"/>
                  <a:gd name="connsiteY36" fmla="*/ 3523144 h 6038653"/>
                  <a:gd name="connsiteX37" fmla="*/ 146704 w 1045469"/>
                  <a:gd name="connsiteY37" fmla="*/ 3127753 h 6038653"/>
                  <a:gd name="connsiteX38" fmla="*/ 859568 w 1045469"/>
                  <a:gd name="connsiteY38" fmla="*/ 3625401 h 6038653"/>
                  <a:gd name="connsiteX39" fmla="*/ 872793 w 1045469"/>
                  <a:gd name="connsiteY39" fmla="*/ 3979890 h 6038653"/>
                  <a:gd name="connsiteX40" fmla="*/ 131774 w 1045469"/>
                  <a:gd name="connsiteY40" fmla="*/ 3979890 h 6038653"/>
                  <a:gd name="connsiteX41" fmla="*/ 137978 w 1045469"/>
                  <a:gd name="connsiteY41" fmla="*/ 3625401 h 6038653"/>
                  <a:gd name="connsiteX42" fmla="*/ 859568 w 1045469"/>
                  <a:gd name="connsiteY42" fmla="*/ 3625401 h 6038653"/>
                  <a:gd name="connsiteX43" fmla="*/ 876679 w 1045469"/>
                  <a:gd name="connsiteY43" fmla="*/ 4082146 h 6038653"/>
                  <a:gd name="connsiteX44" fmla="*/ 890926 w 1045469"/>
                  <a:gd name="connsiteY44" fmla="*/ 4463904 h 6038653"/>
                  <a:gd name="connsiteX45" fmla="*/ 123321 w 1045469"/>
                  <a:gd name="connsiteY45" fmla="*/ 4463904 h 6038653"/>
                  <a:gd name="connsiteX46" fmla="*/ 130002 w 1045469"/>
                  <a:gd name="connsiteY46" fmla="*/ 4082146 h 6038653"/>
                  <a:gd name="connsiteX47" fmla="*/ 876679 w 1045469"/>
                  <a:gd name="connsiteY47" fmla="*/ 4082146 h 6038653"/>
                  <a:gd name="connsiteX48" fmla="*/ 894744 w 1045469"/>
                  <a:gd name="connsiteY48" fmla="*/ 4566160 h 6038653"/>
                  <a:gd name="connsiteX49" fmla="*/ 907969 w 1045469"/>
                  <a:gd name="connsiteY49" fmla="*/ 4920650 h 6038653"/>
                  <a:gd name="connsiteX50" fmla="*/ 115277 w 1045469"/>
                  <a:gd name="connsiteY50" fmla="*/ 4920650 h 6038653"/>
                  <a:gd name="connsiteX51" fmla="*/ 121481 w 1045469"/>
                  <a:gd name="connsiteY51" fmla="*/ 4566160 h 6038653"/>
                  <a:gd name="connsiteX52" fmla="*/ 894744 w 1045469"/>
                  <a:gd name="connsiteY52" fmla="*/ 4566160 h 6038653"/>
                  <a:gd name="connsiteX53" fmla="*/ 911787 w 1045469"/>
                  <a:gd name="connsiteY53" fmla="*/ 5022906 h 6038653"/>
                  <a:gd name="connsiteX54" fmla="*/ 925762 w 1045469"/>
                  <a:gd name="connsiteY54" fmla="*/ 5397846 h 6038653"/>
                  <a:gd name="connsiteX55" fmla="*/ 106960 w 1045469"/>
                  <a:gd name="connsiteY55" fmla="*/ 5397846 h 6038653"/>
                  <a:gd name="connsiteX56" fmla="*/ 113504 w 1045469"/>
                  <a:gd name="connsiteY56" fmla="*/ 5022906 h 6038653"/>
                  <a:gd name="connsiteX57" fmla="*/ 911787 w 1045469"/>
                  <a:gd name="connsiteY57" fmla="*/ 5022906 h 6038653"/>
                  <a:gd name="connsiteX58" fmla="*/ 753085 w 1045469"/>
                  <a:gd name="connsiteY58" fmla="*/ 774968 h 6038653"/>
                  <a:gd name="connsiteX59" fmla="*/ 767128 w 1045469"/>
                  <a:gd name="connsiteY59" fmla="*/ 1150794 h 6038653"/>
                  <a:gd name="connsiteX60" fmla="*/ 181335 w 1045469"/>
                  <a:gd name="connsiteY60" fmla="*/ 1150794 h 6038653"/>
                  <a:gd name="connsiteX61" fmla="*/ 187947 w 1045469"/>
                  <a:gd name="connsiteY61" fmla="*/ 774968 h 6038653"/>
                  <a:gd name="connsiteX62" fmla="*/ 753085 w 1045469"/>
                  <a:gd name="connsiteY62" fmla="*/ 774968 h 6038653"/>
                  <a:gd name="connsiteX63" fmla="*/ 105120 w 1045469"/>
                  <a:gd name="connsiteY63" fmla="*/ 5500103 h 6038653"/>
                  <a:gd name="connsiteX64" fmla="*/ 929579 w 1045469"/>
                  <a:gd name="connsiteY64" fmla="*/ 5500103 h 6038653"/>
                  <a:gd name="connsiteX65" fmla="*/ 945872 w 1045469"/>
                  <a:gd name="connsiteY65" fmla="*/ 5936397 h 6038653"/>
                  <a:gd name="connsiteX66" fmla="*/ 97484 w 1045469"/>
                  <a:gd name="connsiteY66" fmla="*/ 5936397 h 6038653"/>
                  <a:gd name="connsiteX67" fmla="*/ 105120 w 1045469"/>
                  <a:gd name="connsiteY67" fmla="*/ 5500103 h 603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45469" h="6038653">
                    <a:moveTo>
                      <a:pt x="1045470" y="6033813"/>
                    </a:moveTo>
                    <a:lnTo>
                      <a:pt x="820097" y="0"/>
                    </a:lnTo>
                    <a:lnTo>
                      <a:pt x="724317" y="3477"/>
                    </a:lnTo>
                    <a:lnTo>
                      <a:pt x="749335" y="672711"/>
                    </a:lnTo>
                    <a:lnTo>
                      <a:pt x="189788" y="672711"/>
                    </a:lnTo>
                    <a:lnTo>
                      <a:pt x="201582" y="1636"/>
                    </a:lnTo>
                    <a:lnTo>
                      <a:pt x="105801" y="0"/>
                    </a:lnTo>
                    <a:lnTo>
                      <a:pt x="0" y="6037017"/>
                    </a:lnTo>
                    <a:lnTo>
                      <a:pt x="80373" y="6038381"/>
                    </a:lnTo>
                    <a:lnTo>
                      <a:pt x="80373" y="6038654"/>
                    </a:lnTo>
                    <a:lnTo>
                      <a:pt x="993864" y="6038654"/>
                    </a:lnTo>
                    <a:lnTo>
                      <a:pt x="993864" y="6035722"/>
                    </a:lnTo>
                    <a:lnTo>
                      <a:pt x="1045470" y="6033813"/>
                    </a:lnTo>
                    <a:close/>
                    <a:moveTo>
                      <a:pt x="163065" y="2193810"/>
                    </a:moveTo>
                    <a:lnTo>
                      <a:pt x="806054" y="2193810"/>
                    </a:lnTo>
                    <a:lnTo>
                      <a:pt x="819279" y="2548299"/>
                    </a:lnTo>
                    <a:lnTo>
                      <a:pt x="156793" y="2548299"/>
                    </a:lnTo>
                    <a:lnTo>
                      <a:pt x="163065" y="2193810"/>
                    </a:lnTo>
                    <a:close/>
                    <a:moveTo>
                      <a:pt x="155089" y="2650556"/>
                    </a:moveTo>
                    <a:lnTo>
                      <a:pt x="823164" y="2650556"/>
                    </a:lnTo>
                    <a:lnTo>
                      <a:pt x="837139" y="3025496"/>
                    </a:lnTo>
                    <a:lnTo>
                      <a:pt x="148544" y="3025496"/>
                    </a:lnTo>
                    <a:lnTo>
                      <a:pt x="155089" y="2650556"/>
                    </a:lnTo>
                    <a:close/>
                    <a:moveTo>
                      <a:pt x="164906" y="2091554"/>
                    </a:moveTo>
                    <a:lnTo>
                      <a:pt x="171586" y="1709796"/>
                    </a:lnTo>
                    <a:lnTo>
                      <a:pt x="788056" y="1709796"/>
                    </a:lnTo>
                    <a:lnTo>
                      <a:pt x="802304" y="2091554"/>
                    </a:lnTo>
                    <a:lnTo>
                      <a:pt x="164906" y="2091554"/>
                    </a:lnTo>
                    <a:close/>
                    <a:moveTo>
                      <a:pt x="784239" y="1607540"/>
                    </a:moveTo>
                    <a:lnTo>
                      <a:pt x="173427" y="1607540"/>
                    </a:lnTo>
                    <a:lnTo>
                      <a:pt x="179630" y="1253051"/>
                    </a:lnTo>
                    <a:lnTo>
                      <a:pt x="771014" y="1253051"/>
                    </a:lnTo>
                    <a:lnTo>
                      <a:pt x="784239" y="1607540"/>
                    </a:lnTo>
                    <a:close/>
                    <a:moveTo>
                      <a:pt x="146704" y="3127753"/>
                    </a:moveTo>
                    <a:lnTo>
                      <a:pt x="840957" y="3127753"/>
                    </a:lnTo>
                    <a:lnTo>
                      <a:pt x="855750" y="3523144"/>
                    </a:lnTo>
                    <a:lnTo>
                      <a:pt x="139819" y="3523144"/>
                    </a:lnTo>
                    <a:lnTo>
                      <a:pt x="146704" y="3127753"/>
                    </a:lnTo>
                    <a:close/>
                    <a:moveTo>
                      <a:pt x="859568" y="3625401"/>
                    </a:moveTo>
                    <a:lnTo>
                      <a:pt x="872793" y="3979890"/>
                    </a:lnTo>
                    <a:lnTo>
                      <a:pt x="131774" y="3979890"/>
                    </a:lnTo>
                    <a:lnTo>
                      <a:pt x="137978" y="3625401"/>
                    </a:lnTo>
                    <a:lnTo>
                      <a:pt x="859568" y="3625401"/>
                    </a:lnTo>
                    <a:close/>
                    <a:moveTo>
                      <a:pt x="876679" y="4082146"/>
                    </a:moveTo>
                    <a:lnTo>
                      <a:pt x="890926" y="4463904"/>
                    </a:lnTo>
                    <a:lnTo>
                      <a:pt x="123321" y="4463904"/>
                    </a:lnTo>
                    <a:lnTo>
                      <a:pt x="130002" y="4082146"/>
                    </a:lnTo>
                    <a:lnTo>
                      <a:pt x="876679" y="4082146"/>
                    </a:lnTo>
                    <a:close/>
                    <a:moveTo>
                      <a:pt x="894744" y="4566160"/>
                    </a:moveTo>
                    <a:lnTo>
                      <a:pt x="907969" y="4920650"/>
                    </a:lnTo>
                    <a:lnTo>
                      <a:pt x="115277" y="4920650"/>
                    </a:lnTo>
                    <a:lnTo>
                      <a:pt x="121481" y="4566160"/>
                    </a:lnTo>
                    <a:lnTo>
                      <a:pt x="894744" y="4566160"/>
                    </a:lnTo>
                    <a:close/>
                    <a:moveTo>
                      <a:pt x="911787" y="5022906"/>
                    </a:moveTo>
                    <a:lnTo>
                      <a:pt x="925762" y="5397846"/>
                    </a:lnTo>
                    <a:lnTo>
                      <a:pt x="106960" y="5397846"/>
                    </a:lnTo>
                    <a:lnTo>
                      <a:pt x="113504" y="5022906"/>
                    </a:lnTo>
                    <a:lnTo>
                      <a:pt x="911787" y="5022906"/>
                    </a:lnTo>
                    <a:close/>
                    <a:moveTo>
                      <a:pt x="753085" y="774968"/>
                    </a:moveTo>
                    <a:lnTo>
                      <a:pt x="767128" y="1150794"/>
                    </a:lnTo>
                    <a:lnTo>
                      <a:pt x="181335" y="1150794"/>
                    </a:lnTo>
                    <a:lnTo>
                      <a:pt x="187947" y="774968"/>
                    </a:lnTo>
                    <a:lnTo>
                      <a:pt x="753085" y="774968"/>
                    </a:lnTo>
                    <a:close/>
                    <a:moveTo>
                      <a:pt x="105120" y="5500103"/>
                    </a:moveTo>
                    <a:lnTo>
                      <a:pt x="929579" y="5500103"/>
                    </a:lnTo>
                    <a:lnTo>
                      <a:pt x="945872" y="5936397"/>
                    </a:lnTo>
                    <a:lnTo>
                      <a:pt x="97484" y="5936397"/>
                    </a:lnTo>
                    <a:lnTo>
                      <a:pt x="105120" y="5500103"/>
                    </a:lnTo>
                    <a:close/>
                  </a:path>
                </a:pathLst>
              </a:custGeom>
              <a:solidFill>
                <a:srgbClr val="707A86"/>
              </a:solidFill>
              <a:ln w="6815" cap="flat">
                <a:noFill/>
                <a:prstDash val="solid"/>
                <a:miter/>
              </a:ln>
            </p:spPr>
            <p:txBody>
              <a:bodyPr rtlCol="0" anchor="ctr"/>
              <a:lstStyle/>
              <a:p>
                <a:endParaRPr lang="ko-KR" altLang="en-US"/>
              </a:p>
            </p:txBody>
          </p:sp>
        </p:grpSp>
        <p:sp>
          <p:nvSpPr>
            <p:cNvPr id="20" name="자유형: 도형 4">
              <a:extLst>
                <a:ext uri="{FF2B5EF4-FFF2-40B4-BE49-F238E27FC236}">
                  <a16:creationId xmlns:a16="http://schemas.microsoft.com/office/drawing/2014/main" id="{05043923-A482-E4E8-0EC5-6B7C700B83CC}"/>
                </a:ext>
              </a:extLst>
            </p:cNvPr>
            <p:cNvSpPr/>
            <p:nvPr/>
          </p:nvSpPr>
          <p:spPr>
            <a:xfrm>
              <a:off x="11017531" y="1498370"/>
              <a:ext cx="929673" cy="5369799"/>
            </a:xfrm>
            <a:custGeom>
              <a:avLst/>
              <a:gdLst>
                <a:gd name="connsiteX0" fmla="*/ 1045470 w 1045470"/>
                <a:gd name="connsiteY0" fmla="*/ 6033813 h 6038653"/>
                <a:gd name="connsiteX1" fmla="*/ 820097 w 1045470"/>
                <a:gd name="connsiteY1" fmla="*/ 0 h 6038653"/>
                <a:gd name="connsiteX2" fmla="*/ 724317 w 1045470"/>
                <a:gd name="connsiteY2" fmla="*/ 3477 h 6038653"/>
                <a:gd name="connsiteX3" fmla="*/ 749336 w 1045470"/>
                <a:gd name="connsiteY3" fmla="*/ 672711 h 6038653"/>
                <a:gd name="connsiteX4" fmla="*/ 189788 w 1045470"/>
                <a:gd name="connsiteY4" fmla="*/ 672711 h 6038653"/>
                <a:gd name="connsiteX5" fmla="*/ 201582 w 1045470"/>
                <a:gd name="connsiteY5" fmla="*/ 1636 h 6038653"/>
                <a:gd name="connsiteX6" fmla="*/ 105801 w 1045470"/>
                <a:gd name="connsiteY6" fmla="*/ 0 h 6038653"/>
                <a:gd name="connsiteX7" fmla="*/ 0 w 1045470"/>
                <a:gd name="connsiteY7" fmla="*/ 6037017 h 6038653"/>
                <a:gd name="connsiteX8" fmla="*/ 80374 w 1045470"/>
                <a:gd name="connsiteY8" fmla="*/ 6038380 h 6038653"/>
                <a:gd name="connsiteX9" fmla="*/ 80374 w 1045470"/>
                <a:gd name="connsiteY9" fmla="*/ 6038653 h 6038653"/>
                <a:gd name="connsiteX10" fmla="*/ 993865 w 1045470"/>
                <a:gd name="connsiteY10" fmla="*/ 6038653 h 6038653"/>
                <a:gd name="connsiteX11" fmla="*/ 993865 w 1045470"/>
                <a:gd name="connsiteY11" fmla="*/ 6035722 h 6038653"/>
                <a:gd name="connsiteX12" fmla="*/ 1045470 w 1045470"/>
                <a:gd name="connsiteY12" fmla="*/ 6033813 h 6038653"/>
                <a:gd name="connsiteX13" fmla="*/ 163134 w 1045470"/>
                <a:gd name="connsiteY13" fmla="*/ 2193742 h 6038653"/>
                <a:gd name="connsiteX14" fmla="*/ 806122 w 1045470"/>
                <a:gd name="connsiteY14" fmla="*/ 2193742 h 6038653"/>
                <a:gd name="connsiteX15" fmla="*/ 819347 w 1045470"/>
                <a:gd name="connsiteY15" fmla="*/ 2548231 h 6038653"/>
                <a:gd name="connsiteX16" fmla="*/ 156861 w 1045470"/>
                <a:gd name="connsiteY16" fmla="*/ 2548231 h 6038653"/>
                <a:gd name="connsiteX17" fmla="*/ 163134 w 1045470"/>
                <a:gd name="connsiteY17" fmla="*/ 2193742 h 6038653"/>
                <a:gd name="connsiteX18" fmla="*/ 155157 w 1045470"/>
                <a:gd name="connsiteY18" fmla="*/ 2650488 h 6038653"/>
                <a:gd name="connsiteX19" fmla="*/ 823233 w 1045470"/>
                <a:gd name="connsiteY19" fmla="*/ 2650488 h 6038653"/>
                <a:gd name="connsiteX20" fmla="*/ 837208 w 1045470"/>
                <a:gd name="connsiteY20" fmla="*/ 3025428 h 6038653"/>
                <a:gd name="connsiteX21" fmla="*/ 148545 w 1045470"/>
                <a:gd name="connsiteY21" fmla="*/ 3025428 h 6038653"/>
                <a:gd name="connsiteX22" fmla="*/ 155157 w 1045470"/>
                <a:gd name="connsiteY22" fmla="*/ 2650488 h 6038653"/>
                <a:gd name="connsiteX23" fmla="*/ 164906 w 1045470"/>
                <a:gd name="connsiteY23" fmla="*/ 2091486 h 6038653"/>
                <a:gd name="connsiteX24" fmla="*/ 171587 w 1045470"/>
                <a:gd name="connsiteY24" fmla="*/ 1709728 h 6038653"/>
                <a:gd name="connsiteX25" fmla="*/ 788057 w 1045470"/>
                <a:gd name="connsiteY25" fmla="*/ 1709728 h 6038653"/>
                <a:gd name="connsiteX26" fmla="*/ 802304 w 1045470"/>
                <a:gd name="connsiteY26" fmla="*/ 2091486 h 6038653"/>
                <a:gd name="connsiteX27" fmla="*/ 164906 w 1045470"/>
                <a:gd name="connsiteY27" fmla="*/ 2091486 h 6038653"/>
                <a:gd name="connsiteX28" fmla="*/ 784239 w 1045470"/>
                <a:gd name="connsiteY28" fmla="*/ 1607472 h 6038653"/>
                <a:gd name="connsiteX29" fmla="*/ 173427 w 1045470"/>
                <a:gd name="connsiteY29" fmla="*/ 1607472 h 6038653"/>
                <a:gd name="connsiteX30" fmla="*/ 179631 w 1045470"/>
                <a:gd name="connsiteY30" fmla="*/ 1252983 h 6038653"/>
                <a:gd name="connsiteX31" fmla="*/ 771014 w 1045470"/>
                <a:gd name="connsiteY31" fmla="*/ 1252983 h 6038653"/>
                <a:gd name="connsiteX32" fmla="*/ 784239 w 1045470"/>
                <a:gd name="connsiteY32" fmla="*/ 1607472 h 6038653"/>
                <a:gd name="connsiteX33" fmla="*/ 146772 w 1045470"/>
                <a:gd name="connsiteY33" fmla="*/ 3127684 h 6038653"/>
                <a:gd name="connsiteX34" fmla="*/ 841026 w 1045470"/>
                <a:gd name="connsiteY34" fmla="*/ 3127684 h 6038653"/>
                <a:gd name="connsiteX35" fmla="*/ 855819 w 1045470"/>
                <a:gd name="connsiteY35" fmla="*/ 3523076 h 6038653"/>
                <a:gd name="connsiteX36" fmla="*/ 139819 w 1045470"/>
                <a:gd name="connsiteY36" fmla="*/ 3523076 h 6038653"/>
                <a:gd name="connsiteX37" fmla="*/ 146772 w 1045470"/>
                <a:gd name="connsiteY37" fmla="*/ 3127684 h 6038653"/>
                <a:gd name="connsiteX38" fmla="*/ 859636 w 1045470"/>
                <a:gd name="connsiteY38" fmla="*/ 3625333 h 6038653"/>
                <a:gd name="connsiteX39" fmla="*/ 872861 w 1045470"/>
                <a:gd name="connsiteY39" fmla="*/ 3979822 h 6038653"/>
                <a:gd name="connsiteX40" fmla="*/ 131843 w 1045470"/>
                <a:gd name="connsiteY40" fmla="*/ 3979822 h 6038653"/>
                <a:gd name="connsiteX41" fmla="*/ 138046 w 1045470"/>
                <a:gd name="connsiteY41" fmla="*/ 3625333 h 6038653"/>
                <a:gd name="connsiteX42" fmla="*/ 859636 w 1045470"/>
                <a:gd name="connsiteY42" fmla="*/ 3625333 h 6038653"/>
                <a:gd name="connsiteX43" fmla="*/ 876679 w 1045470"/>
                <a:gd name="connsiteY43" fmla="*/ 4082078 h 6038653"/>
                <a:gd name="connsiteX44" fmla="*/ 890926 w 1045470"/>
                <a:gd name="connsiteY44" fmla="*/ 4463836 h 6038653"/>
                <a:gd name="connsiteX45" fmla="*/ 123321 w 1045470"/>
                <a:gd name="connsiteY45" fmla="*/ 4463836 h 6038653"/>
                <a:gd name="connsiteX46" fmla="*/ 130002 w 1045470"/>
                <a:gd name="connsiteY46" fmla="*/ 4082078 h 6038653"/>
                <a:gd name="connsiteX47" fmla="*/ 876679 w 1045470"/>
                <a:gd name="connsiteY47" fmla="*/ 4082078 h 6038653"/>
                <a:gd name="connsiteX48" fmla="*/ 894744 w 1045470"/>
                <a:gd name="connsiteY48" fmla="*/ 4566092 h 6038653"/>
                <a:gd name="connsiteX49" fmla="*/ 907969 w 1045470"/>
                <a:gd name="connsiteY49" fmla="*/ 4920581 h 6038653"/>
                <a:gd name="connsiteX50" fmla="*/ 115346 w 1045470"/>
                <a:gd name="connsiteY50" fmla="*/ 4920581 h 6038653"/>
                <a:gd name="connsiteX51" fmla="*/ 121549 w 1045470"/>
                <a:gd name="connsiteY51" fmla="*/ 4566092 h 6038653"/>
                <a:gd name="connsiteX52" fmla="*/ 894744 w 1045470"/>
                <a:gd name="connsiteY52" fmla="*/ 4566092 h 6038653"/>
                <a:gd name="connsiteX53" fmla="*/ 911855 w 1045470"/>
                <a:gd name="connsiteY53" fmla="*/ 5022838 h 6038653"/>
                <a:gd name="connsiteX54" fmla="*/ 925830 w 1045470"/>
                <a:gd name="connsiteY54" fmla="*/ 5397778 h 6038653"/>
                <a:gd name="connsiteX55" fmla="*/ 106960 w 1045470"/>
                <a:gd name="connsiteY55" fmla="*/ 5397778 h 6038653"/>
                <a:gd name="connsiteX56" fmla="*/ 113505 w 1045470"/>
                <a:gd name="connsiteY56" fmla="*/ 5022838 h 6038653"/>
                <a:gd name="connsiteX57" fmla="*/ 911855 w 1045470"/>
                <a:gd name="connsiteY57" fmla="*/ 5022838 h 6038653"/>
                <a:gd name="connsiteX58" fmla="*/ 753153 w 1045470"/>
                <a:gd name="connsiteY58" fmla="*/ 774968 h 6038653"/>
                <a:gd name="connsiteX59" fmla="*/ 767196 w 1045470"/>
                <a:gd name="connsiteY59" fmla="*/ 1150794 h 6038653"/>
                <a:gd name="connsiteX60" fmla="*/ 181403 w 1045470"/>
                <a:gd name="connsiteY60" fmla="*/ 1150794 h 6038653"/>
                <a:gd name="connsiteX61" fmla="*/ 188016 w 1045470"/>
                <a:gd name="connsiteY61" fmla="*/ 774968 h 6038653"/>
                <a:gd name="connsiteX62" fmla="*/ 753153 w 1045470"/>
                <a:gd name="connsiteY62" fmla="*/ 774968 h 6038653"/>
                <a:gd name="connsiteX63" fmla="*/ 105188 w 1045470"/>
                <a:gd name="connsiteY63" fmla="*/ 5500034 h 6038653"/>
                <a:gd name="connsiteX64" fmla="*/ 929648 w 1045470"/>
                <a:gd name="connsiteY64" fmla="*/ 5500034 h 6038653"/>
                <a:gd name="connsiteX65" fmla="*/ 945940 w 1045470"/>
                <a:gd name="connsiteY65" fmla="*/ 5936329 h 6038653"/>
                <a:gd name="connsiteX66" fmla="*/ 97553 w 1045470"/>
                <a:gd name="connsiteY66" fmla="*/ 5936329 h 6038653"/>
                <a:gd name="connsiteX67" fmla="*/ 105188 w 1045470"/>
                <a:gd name="connsiteY67" fmla="*/ 5500034 h 603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45470" h="6038653">
                  <a:moveTo>
                    <a:pt x="1045470" y="6033813"/>
                  </a:moveTo>
                  <a:lnTo>
                    <a:pt x="820097" y="0"/>
                  </a:lnTo>
                  <a:lnTo>
                    <a:pt x="724317" y="3477"/>
                  </a:lnTo>
                  <a:lnTo>
                    <a:pt x="749336" y="672711"/>
                  </a:lnTo>
                  <a:lnTo>
                    <a:pt x="189788" y="672711"/>
                  </a:lnTo>
                  <a:lnTo>
                    <a:pt x="201582" y="1636"/>
                  </a:lnTo>
                  <a:lnTo>
                    <a:pt x="105801" y="0"/>
                  </a:lnTo>
                  <a:lnTo>
                    <a:pt x="0" y="6037017"/>
                  </a:lnTo>
                  <a:lnTo>
                    <a:pt x="80374" y="6038380"/>
                  </a:lnTo>
                  <a:lnTo>
                    <a:pt x="80374" y="6038653"/>
                  </a:lnTo>
                  <a:lnTo>
                    <a:pt x="993865" y="6038653"/>
                  </a:lnTo>
                  <a:lnTo>
                    <a:pt x="993865" y="6035722"/>
                  </a:lnTo>
                  <a:lnTo>
                    <a:pt x="1045470" y="6033813"/>
                  </a:lnTo>
                  <a:close/>
                  <a:moveTo>
                    <a:pt x="163134" y="2193742"/>
                  </a:moveTo>
                  <a:lnTo>
                    <a:pt x="806122" y="2193742"/>
                  </a:lnTo>
                  <a:lnTo>
                    <a:pt x="819347" y="2548231"/>
                  </a:lnTo>
                  <a:lnTo>
                    <a:pt x="156861" y="2548231"/>
                  </a:lnTo>
                  <a:lnTo>
                    <a:pt x="163134" y="2193742"/>
                  </a:lnTo>
                  <a:close/>
                  <a:moveTo>
                    <a:pt x="155157" y="2650488"/>
                  </a:moveTo>
                  <a:lnTo>
                    <a:pt x="823233" y="2650488"/>
                  </a:lnTo>
                  <a:lnTo>
                    <a:pt x="837208" y="3025428"/>
                  </a:lnTo>
                  <a:lnTo>
                    <a:pt x="148545" y="3025428"/>
                  </a:lnTo>
                  <a:lnTo>
                    <a:pt x="155157" y="2650488"/>
                  </a:lnTo>
                  <a:close/>
                  <a:moveTo>
                    <a:pt x="164906" y="2091486"/>
                  </a:moveTo>
                  <a:lnTo>
                    <a:pt x="171587" y="1709728"/>
                  </a:lnTo>
                  <a:lnTo>
                    <a:pt x="788057" y="1709728"/>
                  </a:lnTo>
                  <a:lnTo>
                    <a:pt x="802304" y="2091486"/>
                  </a:lnTo>
                  <a:lnTo>
                    <a:pt x="164906" y="2091486"/>
                  </a:lnTo>
                  <a:close/>
                  <a:moveTo>
                    <a:pt x="784239" y="1607472"/>
                  </a:moveTo>
                  <a:lnTo>
                    <a:pt x="173427" y="1607472"/>
                  </a:lnTo>
                  <a:lnTo>
                    <a:pt x="179631" y="1252983"/>
                  </a:lnTo>
                  <a:lnTo>
                    <a:pt x="771014" y="1252983"/>
                  </a:lnTo>
                  <a:lnTo>
                    <a:pt x="784239" y="1607472"/>
                  </a:lnTo>
                  <a:close/>
                  <a:moveTo>
                    <a:pt x="146772" y="3127684"/>
                  </a:moveTo>
                  <a:lnTo>
                    <a:pt x="841026" y="3127684"/>
                  </a:lnTo>
                  <a:lnTo>
                    <a:pt x="855819" y="3523076"/>
                  </a:lnTo>
                  <a:lnTo>
                    <a:pt x="139819" y="3523076"/>
                  </a:lnTo>
                  <a:lnTo>
                    <a:pt x="146772" y="3127684"/>
                  </a:lnTo>
                  <a:close/>
                  <a:moveTo>
                    <a:pt x="859636" y="3625333"/>
                  </a:moveTo>
                  <a:lnTo>
                    <a:pt x="872861" y="3979822"/>
                  </a:lnTo>
                  <a:lnTo>
                    <a:pt x="131843" y="3979822"/>
                  </a:lnTo>
                  <a:lnTo>
                    <a:pt x="138046" y="3625333"/>
                  </a:lnTo>
                  <a:lnTo>
                    <a:pt x="859636" y="3625333"/>
                  </a:lnTo>
                  <a:close/>
                  <a:moveTo>
                    <a:pt x="876679" y="4082078"/>
                  </a:moveTo>
                  <a:lnTo>
                    <a:pt x="890926" y="4463836"/>
                  </a:lnTo>
                  <a:lnTo>
                    <a:pt x="123321" y="4463836"/>
                  </a:lnTo>
                  <a:lnTo>
                    <a:pt x="130002" y="4082078"/>
                  </a:lnTo>
                  <a:lnTo>
                    <a:pt x="876679" y="4082078"/>
                  </a:lnTo>
                  <a:close/>
                  <a:moveTo>
                    <a:pt x="894744" y="4566092"/>
                  </a:moveTo>
                  <a:lnTo>
                    <a:pt x="907969" y="4920581"/>
                  </a:lnTo>
                  <a:lnTo>
                    <a:pt x="115346" y="4920581"/>
                  </a:lnTo>
                  <a:lnTo>
                    <a:pt x="121549" y="4566092"/>
                  </a:lnTo>
                  <a:lnTo>
                    <a:pt x="894744" y="4566092"/>
                  </a:lnTo>
                  <a:close/>
                  <a:moveTo>
                    <a:pt x="911855" y="5022838"/>
                  </a:moveTo>
                  <a:lnTo>
                    <a:pt x="925830" y="5397778"/>
                  </a:lnTo>
                  <a:lnTo>
                    <a:pt x="106960" y="5397778"/>
                  </a:lnTo>
                  <a:lnTo>
                    <a:pt x="113505" y="5022838"/>
                  </a:lnTo>
                  <a:lnTo>
                    <a:pt x="911855" y="5022838"/>
                  </a:lnTo>
                  <a:close/>
                  <a:moveTo>
                    <a:pt x="753153" y="774968"/>
                  </a:moveTo>
                  <a:lnTo>
                    <a:pt x="767196" y="1150794"/>
                  </a:lnTo>
                  <a:lnTo>
                    <a:pt x="181403" y="1150794"/>
                  </a:lnTo>
                  <a:lnTo>
                    <a:pt x="188016" y="774968"/>
                  </a:lnTo>
                  <a:lnTo>
                    <a:pt x="753153" y="774968"/>
                  </a:lnTo>
                  <a:close/>
                  <a:moveTo>
                    <a:pt x="105188" y="5500034"/>
                  </a:moveTo>
                  <a:lnTo>
                    <a:pt x="929648" y="5500034"/>
                  </a:lnTo>
                  <a:lnTo>
                    <a:pt x="945940" y="5936329"/>
                  </a:lnTo>
                  <a:lnTo>
                    <a:pt x="97553" y="5936329"/>
                  </a:lnTo>
                  <a:lnTo>
                    <a:pt x="105188" y="5500034"/>
                  </a:lnTo>
                  <a:close/>
                </a:path>
              </a:pathLst>
            </a:custGeom>
            <a:solidFill>
              <a:srgbClr val="686F66"/>
            </a:solidFill>
            <a:ln w="6815" cap="flat">
              <a:noFill/>
              <a:prstDash val="solid"/>
              <a:miter/>
            </a:ln>
          </p:spPr>
          <p:txBody>
            <a:bodyPr rtlCol="0" anchor="ctr"/>
            <a:lstStyle/>
            <a:p>
              <a:endParaRPr lang="ko-KR" altLang="en-US"/>
            </a:p>
          </p:txBody>
        </p:sp>
        <p:grpSp>
          <p:nvGrpSpPr>
            <p:cNvPr id="21" name="그룹 5">
              <a:extLst>
                <a:ext uri="{FF2B5EF4-FFF2-40B4-BE49-F238E27FC236}">
                  <a16:creationId xmlns:a16="http://schemas.microsoft.com/office/drawing/2014/main" id="{AFA191DB-53C7-864D-7801-80E24DF441D3}"/>
                </a:ext>
              </a:extLst>
            </p:cNvPr>
            <p:cNvGrpSpPr/>
            <p:nvPr/>
          </p:nvGrpSpPr>
          <p:grpSpPr>
            <a:xfrm>
              <a:off x="10355367" y="1554580"/>
              <a:ext cx="1629281" cy="3086393"/>
              <a:chOff x="7006002" y="884466"/>
              <a:chExt cx="1832222" cy="3470829"/>
            </a:xfrm>
          </p:grpSpPr>
          <p:sp>
            <p:nvSpPr>
              <p:cNvPr id="22" name="자유형: 도형 20">
                <a:extLst>
                  <a:ext uri="{FF2B5EF4-FFF2-40B4-BE49-F238E27FC236}">
                    <a16:creationId xmlns:a16="http://schemas.microsoft.com/office/drawing/2014/main" id="{F01EB47B-D52C-225C-755E-C6A3F76F30C7}"/>
                  </a:ext>
                </a:extLst>
              </p:cNvPr>
              <p:cNvSpPr/>
              <p:nvPr/>
            </p:nvSpPr>
            <p:spPr>
              <a:xfrm>
                <a:off x="7975473" y="4250732"/>
                <a:ext cx="283386" cy="104563"/>
              </a:xfrm>
              <a:custGeom>
                <a:avLst/>
                <a:gdLst>
                  <a:gd name="connsiteX0" fmla="*/ 283387 w 283386"/>
                  <a:gd name="connsiteY0" fmla="*/ 50719 h 104563"/>
                  <a:gd name="connsiteX1" fmla="*/ 282228 w 283386"/>
                  <a:gd name="connsiteY1" fmla="*/ 68307 h 104563"/>
                  <a:gd name="connsiteX2" fmla="*/ 239757 w 283386"/>
                  <a:gd name="connsiteY2" fmla="*/ 104506 h 104563"/>
                  <a:gd name="connsiteX3" fmla="*/ 79010 w 283386"/>
                  <a:gd name="connsiteY3" fmla="*/ 84055 h 104563"/>
                  <a:gd name="connsiteX4" fmla="*/ 35313 w 283386"/>
                  <a:gd name="connsiteY4" fmla="*/ 84123 h 104563"/>
                  <a:gd name="connsiteX5" fmla="*/ 0 w 283386"/>
                  <a:gd name="connsiteY5" fmla="*/ 84055 h 104563"/>
                  <a:gd name="connsiteX6" fmla="*/ 87122 w 283386"/>
                  <a:gd name="connsiteY6" fmla="*/ 0 h 104563"/>
                  <a:gd name="connsiteX7" fmla="*/ 215079 w 283386"/>
                  <a:gd name="connsiteY7" fmla="*/ 48674 h 104563"/>
                  <a:gd name="connsiteX8" fmla="*/ 273638 w 283386"/>
                  <a:gd name="connsiteY8" fmla="*/ 43970 h 104563"/>
                  <a:gd name="connsiteX9" fmla="*/ 283387 w 283386"/>
                  <a:gd name="connsiteY9" fmla="*/ 50719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386" h="104563">
                    <a:moveTo>
                      <a:pt x="283387" y="50719"/>
                    </a:moveTo>
                    <a:cubicBezTo>
                      <a:pt x="282978" y="56582"/>
                      <a:pt x="282569" y="62445"/>
                      <a:pt x="282228" y="68307"/>
                    </a:cubicBezTo>
                    <a:cubicBezTo>
                      <a:pt x="276842" y="102325"/>
                      <a:pt x="274729" y="105052"/>
                      <a:pt x="239757" y="104506"/>
                    </a:cubicBezTo>
                    <a:cubicBezTo>
                      <a:pt x="185493" y="103620"/>
                      <a:pt x="131706" y="97689"/>
                      <a:pt x="79010" y="84055"/>
                    </a:cubicBezTo>
                    <a:cubicBezTo>
                      <a:pt x="64217" y="80169"/>
                      <a:pt x="49901" y="84669"/>
                      <a:pt x="35313" y="84123"/>
                    </a:cubicBezTo>
                    <a:cubicBezTo>
                      <a:pt x="24473" y="83714"/>
                      <a:pt x="13702" y="84055"/>
                      <a:pt x="0" y="84055"/>
                    </a:cubicBezTo>
                    <a:cubicBezTo>
                      <a:pt x="20178" y="44857"/>
                      <a:pt x="54537" y="23315"/>
                      <a:pt x="87122" y="0"/>
                    </a:cubicBezTo>
                    <a:cubicBezTo>
                      <a:pt x="127207" y="23042"/>
                      <a:pt x="170768" y="37767"/>
                      <a:pt x="215079" y="48674"/>
                    </a:cubicBezTo>
                    <a:cubicBezTo>
                      <a:pt x="233145" y="53105"/>
                      <a:pt x="254209" y="47106"/>
                      <a:pt x="273638" y="43970"/>
                    </a:cubicBezTo>
                    <a:cubicBezTo>
                      <a:pt x="281274" y="42607"/>
                      <a:pt x="282364" y="45197"/>
                      <a:pt x="283387" y="50719"/>
                    </a:cubicBezTo>
                    <a:close/>
                  </a:path>
                </a:pathLst>
              </a:custGeom>
              <a:solidFill>
                <a:srgbClr val="010100"/>
              </a:solidFill>
              <a:ln w="6815" cap="flat">
                <a:noFill/>
                <a:prstDash val="solid"/>
                <a:miter/>
              </a:ln>
            </p:spPr>
            <p:txBody>
              <a:bodyPr rtlCol="0" anchor="ctr"/>
              <a:lstStyle/>
              <a:p>
                <a:endParaRPr lang="ko-KR" altLang="en-US"/>
              </a:p>
            </p:txBody>
          </p:sp>
          <p:sp>
            <p:nvSpPr>
              <p:cNvPr id="23" name="자유형: 도형 21">
                <a:extLst>
                  <a:ext uri="{FF2B5EF4-FFF2-40B4-BE49-F238E27FC236}">
                    <a16:creationId xmlns:a16="http://schemas.microsoft.com/office/drawing/2014/main" id="{E7D1A6E5-FF4C-47D2-55A7-43E559A38B27}"/>
                  </a:ext>
                </a:extLst>
              </p:cNvPr>
              <p:cNvSpPr/>
              <p:nvPr/>
            </p:nvSpPr>
            <p:spPr>
              <a:xfrm>
                <a:off x="8296899" y="4243779"/>
                <a:ext cx="169378" cy="101565"/>
              </a:xfrm>
              <a:custGeom>
                <a:avLst/>
                <a:gdLst>
                  <a:gd name="connsiteX0" fmla="*/ 168246 w 169378"/>
                  <a:gd name="connsiteY0" fmla="*/ 18951 h 101565"/>
                  <a:gd name="connsiteX1" fmla="*/ 161020 w 169378"/>
                  <a:gd name="connsiteY1" fmla="*/ 80169 h 101565"/>
                  <a:gd name="connsiteX2" fmla="*/ 98303 w 169378"/>
                  <a:gd name="connsiteY2" fmla="*/ 101506 h 101565"/>
                  <a:gd name="connsiteX3" fmla="*/ 20656 w 169378"/>
                  <a:gd name="connsiteY3" fmla="*/ 98780 h 101565"/>
                  <a:gd name="connsiteX4" fmla="*/ 0 w 169378"/>
                  <a:gd name="connsiteY4" fmla="*/ 84055 h 101565"/>
                  <a:gd name="connsiteX5" fmla="*/ 34972 w 169378"/>
                  <a:gd name="connsiteY5" fmla="*/ 0 h 101565"/>
                  <a:gd name="connsiteX6" fmla="*/ 143705 w 169378"/>
                  <a:gd name="connsiteY6" fmla="*/ 21065 h 101565"/>
                  <a:gd name="connsiteX7" fmla="*/ 168246 w 169378"/>
                  <a:gd name="connsiteY7" fmla="*/ 18951 h 10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378" h="101565">
                    <a:moveTo>
                      <a:pt x="168246" y="18951"/>
                    </a:moveTo>
                    <a:cubicBezTo>
                      <a:pt x="172882" y="40221"/>
                      <a:pt x="161838" y="59581"/>
                      <a:pt x="161020" y="80169"/>
                    </a:cubicBezTo>
                    <a:cubicBezTo>
                      <a:pt x="146295" y="104983"/>
                      <a:pt x="120185" y="101234"/>
                      <a:pt x="98303" y="101506"/>
                    </a:cubicBezTo>
                    <a:cubicBezTo>
                      <a:pt x="72602" y="101779"/>
                      <a:pt x="46561" y="99529"/>
                      <a:pt x="20656" y="98780"/>
                    </a:cubicBezTo>
                    <a:cubicBezTo>
                      <a:pt x="10567" y="98507"/>
                      <a:pt x="1432" y="96598"/>
                      <a:pt x="0" y="84055"/>
                    </a:cubicBezTo>
                    <a:cubicBezTo>
                      <a:pt x="15066" y="57468"/>
                      <a:pt x="23315" y="28018"/>
                      <a:pt x="34972" y="0"/>
                    </a:cubicBezTo>
                    <a:cubicBezTo>
                      <a:pt x="65990" y="34085"/>
                      <a:pt x="106006" y="21474"/>
                      <a:pt x="143705" y="21065"/>
                    </a:cubicBezTo>
                    <a:cubicBezTo>
                      <a:pt x="151817" y="20996"/>
                      <a:pt x="159997" y="19701"/>
                      <a:pt x="168246" y="18951"/>
                    </a:cubicBezTo>
                    <a:close/>
                  </a:path>
                </a:pathLst>
              </a:custGeom>
              <a:solidFill>
                <a:srgbClr val="000000"/>
              </a:solidFill>
              <a:ln w="6815" cap="flat">
                <a:noFill/>
                <a:prstDash val="solid"/>
                <a:miter/>
              </a:ln>
            </p:spPr>
            <p:txBody>
              <a:bodyPr rtlCol="0" anchor="ctr"/>
              <a:lstStyle/>
              <a:p>
                <a:endParaRPr lang="ko-KR" altLang="en-US"/>
              </a:p>
            </p:txBody>
          </p:sp>
          <p:sp>
            <p:nvSpPr>
              <p:cNvPr id="24" name="자유형: 도형 22">
                <a:extLst>
                  <a:ext uri="{FF2B5EF4-FFF2-40B4-BE49-F238E27FC236}">
                    <a16:creationId xmlns:a16="http://schemas.microsoft.com/office/drawing/2014/main" id="{4F1D218E-82CF-2B1D-9ACA-4E7D6FCC2FC4}"/>
                  </a:ext>
                </a:extLst>
              </p:cNvPr>
              <p:cNvSpPr/>
              <p:nvPr/>
            </p:nvSpPr>
            <p:spPr>
              <a:xfrm>
                <a:off x="7958596" y="2284942"/>
                <a:ext cx="744664" cy="2023330"/>
              </a:xfrm>
              <a:custGeom>
                <a:avLst/>
                <a:gdLst>
                  <a:gd name="connsiteX0" fmla="*/ 736284 w 744664"/>
                  <a:gd name="connsiteY0" fmla="*/ 171053 h 2023330"/>
                  <a:gd name="connsiteX1" fmla="*/ 698927 w 744664"/>
                  <a:gd name="connsiteY1" fmla="*/ 10510 h 2023330"/>
                  <a:gd name="connsiteX2" fmla="*/ 697904 w 744664"/>
                  <a:gd name="connsiteY2" fmla="*/ 2875 h 2023330"/>
                  <a:gd name="connsiteX3" fmla="*/ 568584 w 744664"/>
                  <a:gd name="connsiteY3" fmla="*/ 7102 h 2023330"/>
                  <a:gd name="connsiteX4" fmla="*/ 338370 w 744664"/>
                  <a:gd name="connsiteY4" fmla="*/ 28303 h 2023330"/>
                  <a:gd name="connsiteX5" fmla="*/ 88319 w 744664"/>
                  <a:gd name="connsiteY5" fmla="*/ 55980 h 2023330"/>
                  <a:gd name="connsiteX6" fmla="*/ 55052 w 744664"/>
                  <a:gd name="connsiteY6" fmla="*/ 61843 h 2023330"/>
                  <a:gd name="connsiteX7" fmla="*/ 48780 w 744664"/>
                  <a:gd name="connsiteY7" fmla="*/ 87680 h 2023330"/>
                  <a:gd name="connsiteX8" fmla="*/ 23420 w 744664"/>
                  <a:gd name="connsiteY8" fmla="*/ 228726 h 2023330"/>
                  <a:gd name="connsiteX9" fmla="*/ 8082 w 744664"/>
                  <a:gd name="connsiteY9" fmla="*/ 684312 h 2023330"/>
                  <a:gd name="connsiteX10" fmla="*/ 2219 w 744664"/>
                  <a:gd name="connsiteY10" fmla="*/ 812406 h 2023330"/>
                  <a:gd name="connsiteX11" fmla="*/ 7060 w 744664"/>
                  <a:gd name="connsiteY11" fmla="*/ 986105 h 2023330"/>
                  <a:gd name="connsiteX12" fmla="*/ 79661 w 744664"/>
                  <a:gd name="connsiteY12" fmla="*/ 1365818 h 2023330"/>
                  <a:gd name="connsiteX13" fmla="*/ 100999 w 744664"/>
                  <a:gd name="connsiteY13" fmla="*/ 1486276 h 2023330"/>
                  <a:gd name="connsiteX14" fmla="*/ 104817 w 744664"/>
                  <a:gd name="connsiteY14" fmla="*/ 1871305 h 2023330"/>
                  <a:gd name="connsiteX15" fmla="*/ 107135 w 744664"/>
                  <a:gd name="connsiteY15" fmla="*/ 1903686 h 2023330"/>
                  <a:gd name="connsiteX16" fmla="*/ 104135 w 744664"/>
                  <a:gd name="connsiteY16" fmla="*/ 1965722 h 2023330"/>
                  <a:gd name="connsiteX17" fmla="*/ 122609 w 744664"/>
                  <a:gd name="connsiteY17" fmla="*/ 1986923 h 2023330"/>
                  <a:gd name="connsiteX18" fmla="*/ 152741 w 744664"/>
                  <a:gd name="connsiteY18" fmla="*/ 1998376 h 2023330"/>
                  <a:gd name="connsiteX19" fmla="*/ 297127 w 744664"/>
                  <a:gd name="connsiteY19" fmla="*/ 2019918 h 2023330"/>
                  <a:gd name="connsiteX20" fmla="*/ 300399 w 744664"/>
                  <a:gd name="connsiteY20" fmla="*/ 2016441 h 2023330"/>
                  <a:gd name="connsiteX21" fmla="*/ 322691 w 744664"/>
                  <a:gd name="connsiteY21" fmla="*/ 1979561 h 2023330"/>
                  <a:gd name="connsiteX22" fmla="*/ 341779 w 744664"/>
                  <a:gd name="connsiteY22" fmla="*/ 1821949 h 2023330"/>
                  <a:gd name="connsiteX23" fmla="*/ 314715 w 744664"/>
                  <a:gd name="connsiteY23" fmla="*/ 1557991 h 2023330"/>
                  <a:gd name="connsiteX24" fmla="*/ 311307 w 744664"/>
                  <a:gd name="connsiteY24" fmla="*/ 1155783 h 2023330"/>
                  <a:gd name="connsiteX25" fmla="*/ 327940 w 744664"/>
                  <a:gd name="connsiteY25" fmla="*/ 1021009 h 2023330"/>
                  <a:gd name="connsiteX26" fmla="*/ 362230 w 744664"/>
                  <a:gd name="connsiteY26" fmla="*/ 759300 h 2023330"/>
                  <a:gd name="connsiteX27" fmla="*/ 366798 w 744664"/>
                  <a:gd name="connsiteY27" fmla="*/ 745598 h 2023330"/>
                  <a:gd name="connsiteX28" fmla="*/ 359708 w 744664"/>
                  <a:gd name="connsiteY28" fmla="*/ 949770 h 2023330"/>
                  <a:gd name="connsiteX29" fmla="*/ 346347 w 744664"/>
                  <a:gd name="connsiteY29" fmla="*/ 1161645 h 2023330"/>
                  <a:gd name="connsiteX30" fmla="*/ 364752 w 744664"/>
                  <a:gd name="connsiteY30" fmla="*/ 1275764 h 2023330"/>
                  <a:gd name="connsiteX31" fmla="*/ 370411 w 744664"/>
                  <a:gd name="connsiteY31" fmla="*/ 1363159 h 2023330"/>
                  <a:gd name="connsiteX32" fmla="*/ 376751 w 744664"/>
                  <a:gd name="connsiteY32" fmla="*/ 1544903 h 2023330"/>
                  <a:gd name="connsiteX33" fmla="*/ 389363 w 744664"/>
                  <a:gd name="connsiteY33" fmla="*/ 1758551 h 2023330"/>
                  <a:gd name="connsiteX34" fmla="*/ 376001 w 744664"/>
                  <a:gd name="connsiteY34" fmla="*/ 1898096 h 2023330"/>
                  <a:gd name="connsiteX35" fmla="*/ 373410 w 744664"/>
                  <a:gd name="connsiteY35" fmla="*/ 1958837 h 2023330"/>
                  <a:gd name="connsiteX36" fmla="*/ 376478 w 744664"/>
                  <a:gd name="connsiteY36" fmla="*/ 1971448 h 2023330"/>
                  <a:gd name="connsiteX37" fmla="*/ 415199 w 744664"/>
                  <a:gd name="connsiteY37" fmla="*/ 1990332 h 2023330"/>
                  <a:gd name="connsiteX38" fmla="*/ 501708 w 744664"/>
                  <a:gd name="connsiteY38" fmla="*/ 1985355 h 2023330"/>
                  <a:gd name="connsiteX39" fmla="*/ 506753 w 744664"/>
                  <a:gd name="connsiteY39" fmla="*/ 1977720 h 2023330"/>
                  <a:gd name="connsiteX40" fmla="*/ 568584 w 744664"/>
                  <a:gd name="connsiteY40" fmla="*/ 1879213 h 2023330"/>
                  <a:gd name="connsiteX41" fmla="*/ 576355 w 744664"/>
                  <a:gd name="connsiteY41" fmla="*/ 1713421 h 2023330"/>
                  <a:gd name="connsiteX42" fmla="*/ 580037 w 744664"/>
                  <a:gd name="connsiteY42" fmla="*/ 1609256 h 2023330"/>
                  <a:gd name="connsiteX43" fmla="*/ 583036 w 744664"/>
                  <a:gd name="connsiteY43" fmla="*/ 1533109 h 2023330"/>
                  <a:gd name="connsiteX44" fmla="*/ 591966 w 744664"/>
                  <a:gd name="connsiteY44" fmla="*/ 1245428 h 2023330"/>
                  <a:gd name="connsiteX45" fmla="*/ 591966 w 744664"/>
                  <a:gd name="connsiteY45" fmla="*/ 1245428 h 2023330"/>
                  <a:gd name="connsiteX46" fmla="*/ 597216 w 744664"/>
                  <a:gd name="connsiteY46" fmla="*/ 1198049 h 2023330"/>
                  <a:gd name="connsiteX47" fmla="*/ 662319 w 744664"/>
                  <a:gd name="connsiteY47" fmla="*/ 903414 h 2023330"/>
                  <a:gd name="connsiteX48" fmla="*/ 694495 w 744664"/>
                  <a:gd name="connsiteY48" fmla="*/ 738781 h 2023330"/>
                  <a:gd name="connsiteX49" fmla="*/ 699199 w 744664"/>
                  <a:gd name="connsiteY49" fmla="*/ 708581 h 2023330"/>
                  <a:gd name="connsiteX50" fmla="*/ 734648 w 744664"/>
                  <a:gd name="connsiteY50" fmla="*/ 445441 h 2023330"/>
                  <a:gd name="connsiteX51" fmla="*/ 736284 w 744664"/>
                  <a:gd name="connsiteY51" fmla="*/ 171053 h 20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44664" h="2023330">
                    <a:moveTo>
                      <a:pt x="736284" y="171053"/>
                    </a:moveTo>
                    <a:cubicBezTo>
                      <a:pt x="725445" y="117198"/>
                      <a:pt x="727422" y="60275"/>
                      <a:pt x="698927" y="10510"/>
                    </a:cubicBezTo>
                    <a:cubicBezTo>
                      <a:pt x="698586" y="7988"/>
                      <a:pt x="698245" y="5397"/>
                      <a:pt x="697904" y="2875"/>
                    </a:cubicBezTo>
                    <a:cubicBezTo>
                      <a:pt x="654547" y="-4078"/>
                      <a:pt x="611531" y="3284"/>
                      <a:pt x="568584" y="7102"/>
                    </a:cubicBezTo>
                    <a:cubicBezTo>
                      <a:pt x="491823" y="13919"/>
                      <a:pt x="415063" y="20531"/>
                      <a:pt x="338370" y="28303"/>
                    </a:cubicBezTo>
                    <a:cubicBezTo>
                      <a:pt x="254929" y="36824"/>
                      <a:pt x="170670" y="37506"/>
                      <a:pt x="88319" y="55980"/>
                    </a:cubicBezTo>
                    <a:cubicBezTo>
                      <a:pt x="77753" y="60889"/>
                      <a:pt x="66232" y="60411"/>
                      <a:pt x="55052" y="61843"/>
                    </a:cubicBezTo>
                    <a:cubicBezTo>
                      <a:pt x="49735" y="69615"/>
                      <a:pt x="50553" y="79022"/>
                      <a:pt x="48780" y="87680"/>
                    </a:cubicBezTo>
                    <a:cubicBezTo>
                      <a:pt x="38827" y="134445"/>
                      <a:pt x="25261" y="180801"/>
                      <a:pt x="23420" y="228726"/>
                    </a:cubicBezTo>
                    <a:cubicBezTo>
                      <a:pt x="17558" y="380542"/>
                      <a:pt x="13263" y="532496"/>
                      <a:pt x="8082" y="684312"/>
                    </a:cubicBezTo>
                    <a:cubicBezTo>
                      <a:pt x="6582" y="727055"/>
                      <a:pt x="2697" y="769730"/>
                      <a:pt x="2219" y="812406"/>
                    </a:cubicBezTo>
                    <a:cubicBezTo>
                      <a:pt x="1538" y="870283"/>
                      <a:pt x="-4598" y="928160"/>
                      <a:pt x="7060" y="986105"/>
                    </a:cubicBezTo>
                    <a:cubicBezTo>
                      <a:pt x="32419" y="1112426"/>
                      <a:pt x="56415" y="1239088"/>
                      <a:pt x="79661" y="1365818"/>
                    </a:cubicBezTo>
                    <a:cubicBezTo>
                      <a:pt x="87024" y="1405902"/>
                      <a:pt x="100522" y="1444964"/>
                      <a:pt x="100999" y="1486276"/>
                    </a:cubicBezTo>
                    <a:cubicBezTo>
                      <a:pt x="102362" y="1614642"/>
                      <a:pt x="103590" y="1742939"/>
                      <a:pt x="104817" y="1871305"/>
                    </a:cubicBezTo>
                    <a:cubicBezTo>
                      <a:pt x="104953" y="1882145"/>
                      <a:pt x="106453" y="1892915"/>
                      <a:pt x="107135" y="1903686"/>
                    </a:cubicBezTo>
                    <a:cubicBezTo>
                      <a:pt x="108430" y="1924342"/>
                      <a:pt x="113202" y="1945475"/>
                      <a:pt x="104135" y="1965722"/>
                    </a:cubicBezTo>
                    <a:cubicBezTo>
                      <a:pt x="103658" y="1978606"/>
                      <a:pt x="113270" y="1982833"/>
                      <a:pt x="122609" y="1986923"/>
                    </a:cubicBezTo>
                    <a:cubicBezTo>
                      <a:pt x="132426" y="1991218"/>
                      <a:pt x="142993" y="1993740"/>
                      <a:pt x="152741" y="1998376"/>
                    </a:cubicBezTo>
                    <a:cubicBezTo>
                      <a:pt x="198893" y="2020532"/>
                      <a:pt x="246953" y="2028576"/>
                      <a:pt x="297127" y="2019918"/>
                    </a:cubicBezTo>
                    <a:cubicBezTo>
                      <a:pt x="297945" y="2018759"/>
                      <a:pt x="298968" y="2017600"/>
                      <a:pt x="300399" y="2016441"/>
                    </a:cubicBezTo>
                    <a:cubicBezTo>
                      <a:pt x="302376" y="2000830"/>
                      <a:pt x="318533" y="1993809"/>
                      <a:pt x="322691" y="1979561"/>
                    </a:cubicBezTo>
                    <a:cubicBezTo>
                      <a:pt x="337689" y="1928092"/>
                      <a:pt x="353368" y="1876895"/>
                      <a:pt x="341779" y="1821949"/>
                    </a:cubicBezTo>
                    <a:cubicBezTo>
                      <a:pt x="323441" y="1734963"/>
                      <a:pt x="316351" y="1647023"/>
                      <a:pt x="314715" y="1557991"/>
                    </a:cubicBezTo>
                    <a:cubicBezTo>
                      <a:pt x="312261" y="1423899"/>
                      <a:pt x="313352" y="1289875"/>
                      <a:pt x="311307" y="1155783"/>
                    </a:cubicBezTo>
                    <a:cubicBezTo>
                      <a:pt x="310625" y="1110108"/>
                      <a:pt x="322623" y="1066001"/>
                      <a:pt x="327940" y="1021009"/>
                    </a:cubicBezTo>
                    <a:cubicBezTo>
                      <a:pt x="338302" y="933614"/>
                      <a:pt x="350641" y="846491"/>
                      <a:pt x="362230" y="759300"/>
                    </a:cubicBezTo>
                    <a:cubicBezTo>
                      <a:pt x="362844" y="754596"/>
                      <a:pt x="364480" y="749961"/>
                      <a:pt x="366798" y="745598"/>
                    </a:cubicBezTo>
                    <a:cubicBezTo>
                      <a:pt x="370002" y="814042"/>
                      <a:pt x="369388" y="881872"/>
                      <a:pt x="359708" y="949770"/>
                    </a:cubicBezTo>
                    <a:cubicBezTo>
                      <a:pt x="349687" y="1019918"/>
                      <a:pt x="344029" y="1090884"/>
                      <a:pt x="346347" y="1161645"/>
                    </a:cubicBezTo>
                    <a:cubicBezTo>
                      <a:pt x="347574" y="1199753"/>
                      <a:pt x="350846" y="1238406"/>
                      <a:pt x="364752" y="1275764"/>
                    </a:cubicBezTo>
                    <a:cubicBezTo>
                      <a:pt x="374910" y="1303032"/>
                      <a:pt x="370547" y="1334050"/>
                      <a:pt x="370411" y="1363159"/>
                    </a:cubicBezTo>
                    <a:cubicBezTo>
                      <a:pt x="370206" y="1423899"/>
                      <a:pt x="377842" y="1484231"/>
                      <a:pt x="376751" y="1544903"/>
                    </a:cubicBezTo>
                    <a:cubicBezTo>
                      <a:pt x="375455" y="1616482"/>
                      <a:pt x="384045" y="1687380"/>
                      <a:pt x="389363" y="1758551"/>
                    </a:cubicBezTo>
                    <a:cubicBezTo>
                      <a:pt x="392771" y="1804293"/>
                      <a:pt x="392839" y="1852763"/>
                      <a:pt x="376001" y="1898096"/>
                    </a:cubicBezTo>
                    <a:cubicBezTo>
                      <a:pt x="368638" y="1917934"/>
                      <a:pt x="376205" y="1938658"/>
                      <a:pt x="373410" y="1958837"/>
                    </a:cubicBezTo>
                    <a:cubicBezTo>
                      <a:pt x="376205" y="1962927"/>
                      <a:pt x="376819" y="1967085"/>
                      <a:pt x="376478" y="1971448"/>
                    </a:cubicBezTo>
                    <a:cubicBezTo>
                      <a:pt x="386295" y="1982492"/>
                      <a:pt x="398088" y="1990332"/>
                      <a:pt x="415199" y="1990332"/>
                    </a:cubicBezTo>
                    <a:cubicBezTo>
                      <a:pt x="444172" y="1990332"/>
                      <a:pt x="473281" y="1992445"/>
                      <a:pt x="501708" y="1985355"/>
                    </a:cubicBezTo>
                    <a:cubicBezTo>
                      <a:pt x="503072" y="1982765"/>
                      <a:pt x="504639" y="1980174"/>
                      <a:pt x="506753" y="1977720"/>
                    </a:cubicBezTo>
                    <a:cubicBezTo>
                      <a:pt x="550723" y="1959587"/>
                      <a:pt x="566334" y="1923456"/>
                      <a:pt x="568584" y="1879213"/>
                    </a:cubicBezTo>
                    <a:cubicBezTo>
                      <a:pt x="571379" y="1823926"/>
                      <a:pt x="573765" y="1768640"/>
                      <a:pt x="576355" y="1713421"/>
                    </a:cubicBezTo>
                    <a:cubicBezTo>
                      <a:pt x="573833" y="1678586"/>
                      <a:pt x="580923" y="1644091"/>
                      <a:pt x="580037" y="1609256"/>
                    </a:cubicBezTo>
                    <a:cubicBezTo>
                      <a:pt x="577582" y="1583760"/>
                      <a:pt x="582286" y="1558537"/>
                      <a:pt x="583036" y="1533109"/>
                    </a:cubicBezTo>
                    <a:cubicBezTo>
                      <a:pt x="585763" y="1437192"/>
                      <a:pt x="588967" y="1341276"/>
                      <a:pt x="591966" y="1245428"/>
                    </a:cubicBezTo>
                    <a:lnTo>
                      <a:pt x="591966" y="1245428"/>
                    </a:lnTo>
                    <a:cubicBezTo>
                      <a:pt x="591966" y="1229476"/>
                      <a:pt x="593875" y="1213660"/>
                      <a:pt x="597216" y="1198049"/>
                    </a:cubicBezTo>
                    <a:cubicBezTo>
                      <a:pt x="618280" y="1099678"/>
                      <a:pt x="643572" y="1002262"/>
                      <a:pt x="662319" y="903414"/>
                    </a:cubicBezTo>
                    <a:cubicBezTo>
                      <a:pt x="672749" y="848468"/>
                      <a:pt x="680998" y="793113"/>
                      <a:pt x="694495" y="738781"/>
                    </a:cubicBezTo>
                    <a:cubicBezTo>
                      <a:pt x="693950" y="728351"/>
                      <a:pt x="696132" y="718398"/>
                      <a:pt x="699199" y="708581"/>
                    </a:cubicBezTo>
                    <a:cubicBezTo>
                      <a:pt x="715356" y="621459"/>
                      <a:pt x="731580" y="534336"/>
                      <a:pt x="734648" y="445441"/>
                    </a:cubicBezTo>
                    <a:cubicBezTo>
                      <a:pt x="737580" y="354024"/>
                      <a:pt x="754622" y="262538"/>
                      <a:pt x="736284" y="171053"/>
                    </a:cubicBezTo>
                    <a:close/>
                  </a:path>
                </a:pathLst>
              </a:custGeom>
              <a:solidFill>
                <a:srgbClr val="322E2C"/>
              </a:solidFill>
              <a:ln w="6815" cap="flat">
                <a:noFill/>
                <a:prstDash val="solid"/>
                <a:miter/>
              </a:ln>
            </p:spPr>
            <p:txBody>
              <a:bodyPr rtlCol="0" anchor="ctr"/>
              <a:lstStyle/>
              <a:p>
                <a:endParaRPr lang="ko-KR" altLang="en-US"/>
              </a:p>
            </p:txBody>
          </p:sp>
          <p:sp>
            <p:nvSpPr>
              <p:cNvPr id="25" name="자유형: 도형 23">
                <a:extLst>
                  <a:ext uri="{FF2B5EF4-FFF2-40B4-BE49-F238E27FC236}">
                    <a16:creationId xmlns:a16="http://schemas.microsoft.com/office/drawing/2014/main" id="{855C5E41-E4D3-D976-995A-C2B2F0D19F2E}"/>
                  </a:ext>
                </a:extLst>
              </p:cNvPr>
              <p:cNvSpPr/>
              <p:nvPr/>
            </p:nvSpPr>
            <p:spPr>
              <a:xfrm>
                <a:off x="7713508" y="884466"/>
                <a:ext cx="453569" cy="405206"/>
              </a:xfrm>
              <a:custGeom>
                <a:avLst/>
                <a:gdLst>
                  <a:gd name="connsiteX0" fmla="*/ 437232 w 453569"/>
                  <a:gd name="connsiteY0" fmla="*/ 360267 h 405206"/>
                  <a:gd name="connsiteX1" fmla="*/ 319023 w 453569"/>
                  <a:gd name="connsiteY1" fmla="*/ 394557 h 405206"/>
                  <a:gd name="connsiteX2" fmla="*/ 269668 w 453569"/>
                  <a:gd name="connsiteY2" fmla="*/ 403760 h 405206"/>
                  <a:gd name="connsiteX3" fmla="*/ 238582 w 453569"/>
                  <a:gd name="connsiteY3" fmla="*/ 383854 h 405206"/>
                  <a:gd name="connsiteX4" fmla="*/ 198088 w 453569"/>
                  <a:gd name="connsiteY4" fmla="*/ 310980 h 405206"/>
                  <a:gd name="connsiteX5" fmla="*/ 181181 w 453569"/>
                  <a:gd name="connsiteY5" fmla="*/ 267078 h 405206"/>
                  <a:gd name="connsiteX6" fmla="*/ 167956 w 453569"/>
                  <a:gd name="connsiteY6" fmla="*/ 256647 h 405206"/>
                  <a:gd name="connsiteX7" fmla="*/ 139461 w 453569"/>
                  <a:gd name="connsiteY7" fmla="*/ 258352 h 405206"/>
                  <a:gd name="connsiteX8" fmla="*/ 142938 w 453569"/>
                  <a:gd name="connsiteY8" fmla="*/ 283098 h 405206"/>
                  <a:gd name="connsiteX9" fmla="*/ 163321 w 453569"/>
                  <a:gd name="connsiteY9" fmla="*/ 313025 h 405206"/>
                  <a:gd name="connsiteX10" fmla="*/ 171570 w 453569"/>
                  <a:gd name="connsiteY10" fmla="*/ 325841 h 405206"/>
                  <a:gd name="connsiteX11" fmla="*/ 165979 w 453569"/>
                  <a:gd name="connsiteY11" fmla="*/ 350860 h 405206"/>
                  <a:gd name="connsiteX12" fmla="*/ 142597 w 453569"/>
                  <a:gd name="connsiteY12" fmla="*/ 345133 h 405206"/>
                  <a:gd name="connsiteX13" fmla="*/ 119010 w 453569"/>
                  <a:gd name="connsiteY13" fmla="*/ 310366 h 405206"/>
                  <a:gd name="connsiteX14" fmla="*/ 58883 w 453569"/>
                  <a:gd name="connsiteY14" fmla="*/ 234083 h 405206"/>
                  <a:gd name="connsiteX15" fmla="*/ 29978 w 453569"/>
                  <a:gd name="connsiteY15" fmla="*/ 235583 h 405206"/>
                  <a:gd name="connsiteX16" fmla="*/ 10277 w 453569"/>
                  <a:gd name="connsiteY16" fmla="*/ 248058 h 405206"/>
                  <a:gd name="connsiteX17" fmla="*/ 119 w 453569"/>
                  <a:gd name="connsiteY17" fmla="*/ 229379 h 405206"/>
                  <a:gd name="connsiteX18" fmla="*/ 15594 w 453569"/>
                  <a:gd name="connsiteY18" fmla="*/ 153914 h 405206"/>
                  <a:gd name="connsiteX19" fmla="*/ 104012 w 453569"/>
                  <a:gd name="connsiteY19" fmla="*/ 35910 h 405206"/>
                  <a:gd name="connsiteX20" fmla="*/ 242672 w 453569"/>
                  <a:gd name="connsiteY20" fmla="*/ 3324 h 405206"/>
                  <a:gd name="connsiteX21" fmla="*/ 399193 w 453569"/>
                  <a:gd name="connsiteY21" fmla="*/ 162299 h 405206"/>
                  <a:gd name="connsiteX22" fmla="*/ 451411 w 453569"/>
                  <a:gd name="connsiteY22" fmla="*/ 320660 h 405206"/>
                  <a:gd name="connsiteX23" fmla="*/ 437232 w 453569"/>
                  <a:gd name="connsiteY23" fmla="*/ 360267 h 4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3569" h="405206">
                    <a:moveTo>
                      <a:pt x="437232" y="360267"/>
                    </a:moveTo>
                    <a:cubicBezTo>
                      <a:pt x="396261" y="366266"/>
                      <a:pt x="358835" y="384672"/>
                      <a:pt x="319023" y="394557"/>
                    </a:cubicBezTo>
                    <a:cubicBezTo>
                      <a:pt x="302799" y="398579"/>
                      <a:pt x="287665" y="409010"/>
                      <a:pt x="269668" y="403760"/>
                    </a:cubicBezTo>
                    <a:cubicBezTo>
                      <a:pt x="254670" y="404510"/>
                      <a:pt x="246762" y="392580"/>
                      <a:pt x="238582" y="383854"/>
                    </a:cubicBezTo>
                    <a:cubicBezTo>
                      <a:pt x="219221" y="363199"/>
                      <a:pt x="198633" y="342952"/>
                      <a:pt x="198088" y="310980"/>
                    </a:cubicBezTo>
                    <a:cubicBezTo>
                      <a:pt x="197815" y="294959"/>
                      <a:pt x="191544" y="279962"/>
                      <a:pt x="181181" y="267078"/>
                    </a:cubicBezTo>
                    <a:cubicBezTo>
                      <a:pt x="177500" y="262510"/>
                      <a:pt x="173683" y="257943"/>
                      <a:pt x="167956" y="256647"/>
                    </a:cubicBezTo>
                    <a:cubicBezTo>
                      <a:pt x="158344" y="254534"/>
                      <a:pt x="147641" y="248535"/>
                      <a:pt x="139461" y="258352"/>
                    </a:cubicBezTo>
                    <a:cubicBezTo>
                      <a:pt x="132303" y="266941"/>
                      <a:pt x="139393" y="275190"/>
                      <a:pt x="142938" y="283098"/>
                    </a:cubicBezTo>
                    <a:cubicBezTo>
                      <a:pt x="147914" y="294278"/>
                      <a:pt x="156299" y="303208"/>
                      <a:pt x="163321" y="313025"/>
                    </a:cubicBezTo>
                    <a:cubicBezTo>
                      <a:pt x="166252" y="317183"/>
                      <a:pt x="169252" y="321273"/>
                      <a:pt x="171570" y="325841"/>
                    </a:cubicBezTo>
                    <a:cubicBezTo>
                      <a:pt x="176546" y="335794"/>
                      <a:pt x="175660" y="344861"/>
                      <a:pt x="165979" y="350860"/>
                    </a:cubicBezTo>
                    <a:cubicBezTo>
                      <a:pt x="156913" y="356518"/>
                      <a:pt x="148869" y="353041"/>
                      <a:pt x="142597" y="345133"/>
                    </a:cubicBezTo>
                    <a:cubicBezTo>
                      <a:pt x="133871" y="334158"/>
                      <a:pt x="126100" y="322432"/>
                      <a:pt x="119010" y="310366"/>
                    </a:cubicBezTo>
                    <a:cubicBezTo>
                      <a:pt x="102444" y="282143"/>
                      <a:pt x="81447" y="257465"/>
                      <a:pt x="58883" y="234083"/>
                    </a:cubicBezTo>
                    <a:cubicBezTo>
                      <a:pt x="44090" y="218744"/>
                      <a:pt x="42385" y="219085"/>
                      <a:pt x="29978" y="235583"/>
                    </a:cubicBezTo>
                    <a:cubicBezTo>
                      <a:pt x="24865" y="242400"/>
                      <a:pt x="20230" y="249217"/>
                      <a:pt x="10277" y="248058"/>
                    </a:cubicBezTo>
                    <a:cubicBezTo>
                      <a:pt x="1346" y="244854"/>
                      <a:pt x="461" y="237150"/>
                      <a:pt x="119" y="229379"/>
                    </a:cubicBezTo>
                    <a:cubicBezTo>
                      <a:pt x="-971" y="202929"/>
                      <a:pt x="5505" y="178660"/>
                      <a:pt x="15594" y="153914"/>
                    </a:cubicBezTo>
                    <a:cubicBezTo>
                      <a:pt x="34955" y="106467"/>
                      <a:pt x="68495" y="70677"/>
                      <a:pt x="104012" y="35910"/>
                    </a:cubicBezTo>
                    <a:cubicBezTo>
                      <a:pt x="110420" y="29638"/>
                      <a:pt x="172183" y="-11878"/>
                      <a:pt x="242672" y="3324"/>
                    </a:cubicBezTo>
                    <a:cubicBezTo>
                      <a:pt x="328499" y="23094"/>
                      <a:pt x="365652" y="91401"/>
                      <a:pt x="399193" y="162299"/>
                    </a:cubicBezTo>
                    <a:cubicBezTo>
                      <a:pt x="423052" y="212745"/>
                      <a:pt x="438391" y="266464"/>
                      <a:pt x="451411" y="320660"/>
                    </a:cubicBezTo>
                    <a:cubicBezTo>
                      <a:pt x="454888" y="336067"/>
                      <a:pt x="456524" y="352223"/>
                      <a:pt x="437232" y="360267"/>
                    </a:cubicBezTo>
                    <a:close/>
                  </a:path>
                </a:pathLst>
              </a:custGeom>
              <a:solidFill>
                <a:srgbClr val="160B09"/>
              </a:solidFill>
              <a:ln w="6815" cap="flat">
                <a:noFill/>
                <a:prstDash val="solid"/>
                <a:miter/>
              </a:ln>
            </p:spPr>
            <p:txBody>
              <a:bodyPr rtlCol="0" anchor="ctr"/>
              <a:lstStyle/>
              <a:p>
                <a:endParaRPr lang="ko-KR" altLang="en-US"/>
              </a:p>
            </p:txBody>
          </p:sp>
          <p:sp>
            <p:nvSpPr>
              <p:cNvPr id="26" name="자유형: 도형 24">
                <a:extLst>
                  <a:ext uri="{FF2B5EF4-FFF2-40B4-BE49-F238E27FC236}">
                    <a16:creationId xmlns:a16="http://schemas.microsoft.com/office/drawing/2014/main" id="{6B5911F0-D7B8-545F-806C-777FEDD2656C}"/>
                  </a:ext>
                </a:extLst>
              </p:cNvPr>
              <p:cNvSpPr/>
              <p:nvPr/>
            </p:nvSpPr>
            <p:spPr>
              <a:xfrm>
                <a:off x="8303967" y="1206946"/>
                <a:ext cx="189741" cy="123073"/>
              </a:xfrm>
              <a:custGeom>
                <a:avLst/>
                <a:gdLst>
                  <a:gd name="connsiteX0" fmla="*/ 184288 w 189741"/>
                  <a:gd name="connsiteY0" fmla="*/ 99754 h 123073"/>
                  <a:gd name="connsiteX1" fmla="*/ 189741 w 189741"/>
                  <a:gd name="connsiteY1" fmla="*/ 115297 h 123073"/>
                  <a:gd name="connsiteX2" fmla="*/ 167995 w 189741"/>
                  <a:gd name="connsiteY2" fmla="*/ 121705 h 123073"/>
                  <a:gd name="connsiteX3" fmla="*/ 24972 w 189741"/>
                  <a:gd name="connsiteY3" fmla="*/ 107390 h 123073"/>
                  <a:gd name="connsiteX4" fmla="*/ 5884 w 189741"/>
                  <a:gd name="connsiteY4" fmla="*/ 106912 h 123073"/>
                  <a:gd name="connsiteX5" fmla="*/ 8543 w 189741"/>
                  <a:gd name="connsiteY5" fmla="*/ 81076 h 123073"/>
                  <a:gd name="connsiteX6" fmla="*/ 35198 w 189741"/>
                  <a:gd name="connsiteY6" fmla="*/ 23948 h 123073"/>
                  <a:gd name="connsiteX7" fmla="*/ 50604 w 189741"/>
                  <a:gd name="connsiteY7" fmla="*/ 7655 h 123073"/>
                  <a:gd name="connsiteX8" fmla="*/ 103096 w 189741"/>
                  <a:gd name="connsiteY8" fmla="*/ 225 h 123073"/>
                  <a:gd name="connsiteX9" fmla="*/ 134932 w 189741"/>
                  <a:gd name="connsiteY9" fmla="*/ 18699 h 123073"/>
                  <a:gd name="connsiteX10" fmla="*/ 184288 w 189741"/>
                  <a:gd name="connsiteY10" fmla="*/ 99754 h 12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41" h="123073">
                    <a:moveTo>
                      <a:pt x="184288" y="99754"/>
                    </a:moveTo>
                    <a:cubicBezTo>
                      <a:pt x="186128" y="104935"/>
                      <a:pt x="187969" y="110116"/>
                      <a:pt x="189741" y="115297"/>
                    </a:cubicBezTo>
                    <a:cubicBezTo>
                      <a:pt x="184833" y="125318"/>
                      <a:pt x="175698" y="123410"/>
                      <a:pt x="167995" y="121705"/>
                    </a:cubicBezTo>
                    <a:cubicBezTo>
                      <a:pt x="120889" y="111139"/>
                      <a:pt x="73101" y="107867"/>
                      <a:pt x="24972" y="107390"/>
                    </a:cubicBezTo>
                    <a:cubicBezTo>
                      <a:pt x="18632" y="107321"/>
                      <a:pt x="12224" y="107117"/>
                      <a:pt x="5884" y="106912"/>
                    </a:cubicBezTo>
                    <a:cubicBezTo>
                      <a:pt x="-1546" y="97437"/>
                      <a:pt x="-3251" y="88574"/>
                      <a:pt x="8543" y="81076"/>
                    </a:cubicBezTo>
                    <a:cubicBezTo>
                      <a:pt x="13179" y="60011"/>
                      <a:pt x="19655" y="39900"/>
                      <a:pt x="35198" y="23948"/>
                    </a:cubicBezTo>
                    <a:cubicBezTo>
                      <a:pt x="37311" y="15631"/>
                      <a:pt x="42901" y="10655"/>
                      <a:pt x="50604" y="7655"/>
                    </a:cubicBezTo>
                    <a:cubicBezTo>
                      <a:pt x="67306" y="-525"/>
                      <a:pt x="85167" y="-321"/>
                      <a:pt x="103096" y="225"/>
                    </a:cubicBezTo>
                    <a:cubicBezTo>
                      <a:pt x="114003" y="5815"/>
                      <a:pt x="132478" y="-1479"/>
                      <a:pt x="134932" y="18699"/>
                    </a:cubicBezTo>
                    <a:cubicBezTo>
                      <a:pt x="151429" y="45627"/>
                      <a:pt x="167859" y="72691"/>
                      <a:pt x="184288" y="99754"/>
                    </a:cubicBezTo>
                    <a:close/>
                  </a:path>
                </a:pathLst>
              </a:custGeom>
              <a:solidFill>
                <a:srgbClr val="FCC191"/>
              </a:solidFill>
              <a:ln w="6815" cap="flat">
                <a:noFill/>
                <a:prstDash val="solid"/>
                <a:miter/>
              </a:ln>
            </p:spPr>
            <p:txBody>
              <a:bodyPr rtlCol="0" anchor="ctr"/>
              <a:lstStyle/>
              <a:p>
                <a:endParaRPr lang="ko-KR" altLang="en-US"/>
              </a:p>
            </p:txBody>
          </p:sp>
          <p:sp>
            <p:nvSpPr>
              <p:cNvPr id="27" name="자유형: 도형 25">
                <a:extLst>
                  <a:ext uri="{FF2B5EF4-FFF2-40B4-BE49-F238E27FC236}">
                    <a16:creationId xmlns:a16="http://schemas.microsoft.com/office/drawing/2014/main" id="{73D3220D-88F1-BCD7-D80E-DFC88B346011}"/>
                  </a:ext>
                </a:extLst>
              </p:cNvPr>
              <p:cNvSpPr/>
              <p:nvPr/>
            </p:nvSpPr>
            <p:spPr>
              <a:xfrm>
                <a:off x="7136000" y="1237161"/>
                <a:ext cx="1702224" cy="1111502"/>
              </a:xfrm>
              <a:custGeom>
                <a:avLst/>
                <a:gdLst>
                  <a:gd name="connsiteX0" fmla="*/ 1665092 w 1702224"/>
                  <a:gd name="connsiteY0" fmla="*/ 402760 h 1111502"/>
                  <a:gd name="connsiteX1" fmla="*/ 1581787 w 1702224"/>
                  <a:gd name="connsiteY1" fmla="*/ 308002 h 1111502"/>
                  <a:gd name="connsiteX2" fmla="*/ 1467532 w 1702224"/>
                  <a:gd name="connsiteY2" fmla="*/ 184476 h 1111502"/>
                  <a:gd name="connsiteX3" fmla="*/ 1406656 w 1702224"/>
                  <a:gd name="connsiteY3" fmla="*/ 112829 h 1111502"/>
                  <a:gd name="connsiteX4" fmla="*/ 1352051 w 1702224"/>
                  <a:gd name="connsiteY4" fmla="*/ 81606 h 1111502"/>
                  <a:gd name="connsiteX5" fmla="*/ 1338894 w 1702224"/>
                  <a:gd name="connsiteY5" fmla="*/ 81606 h 1111502"/>
                  <a:gd name="connsiteX6" fmla="*/ 1175283 w 1702224"/>
                  <a:gd name="connsiteY6" fmla="*/ 68722 h 1111502"/>
                  <a:gd name="connsiteX7" fmla="*/ 1158104 w 1702224"/>
                  <a:gd name="connsiteY7" fmla="*/ 67904 h 1111502"/>
                  <a:gd name="connsiteX8" fmla="*/ 1051962 w 1702224"/>
                  <a:gd name="connsiteY8" fmla="*/ 26660 h 1111502"/>
                  <a:gd name="connsiteX9" fmla="*/ 1034306 w 1702224"/>
                  <a:gd name="connsiteY9" fmla="*/ 15685 h 1111502"/>
                  <a:gd name="connsiteX10" fmla="*/ 1014877 w 1702224"/>
                  <a:gd name="connsiteY10" fmla="*/ 7573 h 1111502"/>
                  <a:gd name="connsiteX11" fmla="*/ 985700 w 1702224"/>
                  <a:gd name="connsiteY11" fmla="*/ 3687 h 1111502"/>
                  <a:gd name="connsiteX12" fmla="*/ 843972 w 1702224"/>
                  <a:gd name="connsiteY12" fmla="*/ 46021 h 1111502"/>
                  <a:gd name="connsiteX13" fmla="*/ 808046 w 1702224"/>
                  <a:gd name="connsiteY13" fmla="*/ 103080 h 1111502"/>
                  <a:gd name="connsiteX14" fmla="*/ 811932 w 1702224"/>
                  <a:gd name="connsiteY14" fmla="*/ 143301 h 1111502"/>
                  <a:gd name="connsiteX15" fmla="*/ 820453 w 1702224"/>
                  <a:gd name="connsiteY15" fmla="*/ 144937 h 1111502"/>
                  <a:gd name="connsiteX16" fmla="*/ 814113 w 1702224"/>
                  <a:gd name="connsiteY16" fmla="*/ 186658 h 1111502"/>
                  <a:gd name="connsiteX17" fmla="*/ 670477 w 1702224"/>
                  <a:gd name="connsiteY17" fmla="*/ 312092 h 1111502"/>
                  <a:gd name="connsiteX18" fmla="*/ 540680 w 1702224"/>
                  <a:gd name="connsiteY18" fmla="*/ 409850 h 1111502"/>
                  <a:gd name="connsiteX19" fmla="*/ 486143 w 1702224"/>
                  <a:gd name="connsiteY19" fmla="*/ 524581 h 1111502"/>
                  <a:gd name="connsiteX20" fmla="*/ 473940 w 1702224"/>
                  <a:gd name="connsiteY20" fmla="*/ 555872 h 1111502"/>
                  <a:gd name="connsiteX21" fmla="*/ 392476 w 1702224"/>
                  <a:gd name="connsiteY21" fmla="*/ 654515 h 1111502"/>
                  <a:gd name="connsiteX22" fmla="*/ 291310 w 1702224"/>
                  <a:gd name="connsiteY22" fmla="*/ 702985 h 1111502"/>
                  <a:gd name="connsiteX23" fmla="*/ 251294 w 1702224"/>
                  <a:gd name="connsiteY23" fmla="*/ 705371 h 1111502"/>
                  <a:gd name="connsiteX24" fmla="*/ 203097 w 1702224"/>
                  <a:gd name="connsiteY24" fmla="*/ 697599 h 1111502"/>
                  <a:gd name="connsiteX25" fmla="*/ 203097 w 1702224"/>
                  <a:gd name="connsiteY25" fmla="*/ 697599 h 1111502"/>
                  <a:gd name="connsiteX26" fmla="*/ 104931 w 1702224"/>
                  <a:gd name="connsiteY26" fmla="*/ 657583 h 1111502"/>
                  <a:gd name="connsiteX27" fmla="*/ 62188 w 1702224"/>
                  <a:gd name="connsiteY27" fmla="*/ 651788 h 1111502"/>
                  <a:gd name="connsiteX28" fmla="*/ 356 w 1702224"/>
                  <a:gd name="connsiteY28" fmla="*/ 722823 h 1111502"/>
                  <a:gd name="connsiteX29" fmla="*/ 2879 w 1702224"/>
                  <a:gd name="connsiteY29" fmla="*/ 729094 h 1111502"/>
                  <a:gd name="connsiteX30" fmla="*/ 1516 w 1702224"/>
                  <a:gd name="connsiteY30" fmla="*/ 741774 h 1111502"/>
                  <a:gd name="connsiteX31" fmla="*/ 98523 w 1702224"/>
                  <a:gd name="connsiteY31" fmla="*/ 837554 h 1111502"/>
                  <a:gd name="connsiteX32" fmla="*/ 256407 w 1702224"/>
                  <a:gd name="connsiteY32" fmla="*/ 909065 h 1111502"/>
                  <a:gd name="connsiteX33" fmla="*/ 256407 w 1702224"/>
                  <a:gd name="connsiteY33" fmla="*/ 909065 h 1111502"/>
                  <a:gd name="connsiteX34" fmla="*/ 256407 w 1702224"/>
                  <a:gd name="connsiteY34" fmla="*/ 909065 h 1111502"/>
                  <a:gd name="connsiteX35" fmla="*/ 322123 w 1702224"/>
                  <a:gd name="connsiteY35" fmla="*/ 921473 h 1111502"/>
                  <a:gd name="connsiteX36" fmla="*/ 387976 w 1702224"/>
                  <a:gd name="connsiteY36" fmla="*/ 918337 h 1111502"/>
                  <a:gd name="connsiteX37" fmla="*/ 488733 w 1702224"/>
                  <a:gd name="connsiteY37" fmla="*/ 864550 h 1111502"/>
                  <a:gd name="connsiteX38" fmla="*/ 540407 w 1702224"/>
                  <a:gd name="connsiteY38" fmla="*/ 825215 h 1111502"/>
                  <a:gd name="connsiteX39" fmla="*/ 697200 w 1702224"/>
                  <a:gd name="connsiteY39" fmla="*/ 717505 h 1111502"/>
                  <a:gd name="connsiteX40" fmla="*/ 697200 w 1702224"/>
                  <a:gd name="connsiteY40" fmla="*/ 717505 h 1111502"/>
                  <a:gd name="connsiteX41" fmla="*/ 738444 w 1702224"/>
                  <a:gd name="connsiteY41" fmla="*/ 693509 h 1111502"/>
                  <a:gd name="connsiteX42" fmla="*/ 764008 w 1702224"/>
                  <a:gd name="connsiteY42" fmla="*/ 700121 h 1111502"/>
                  <a:gd name="connsiteX43" fmla="*/ 788617 w 1702224"/>
                  <a:gd name="connsiteY43" fmla="*/ 736525 h 1111502"/>
                  <a:gd name="connsiteX44" fmla="*/ 824748 w 1702224"/>
                  <a:gd name="connsiteY44" fmla="*/ 829715 h 1111502"/>
                  <a:gd name="connsiteX45" fmla="*/ 831497 w 1702224"/>
                  <a:gd name="connsiteY45" fmla="*/ 959648 h 1111502"/>
                  <a:gd name="connsiteX46" fmla="*/ 850244 w 1702224"/>
                  <a:gd name="connsiteY46" fmla="*/ 1091150 h 1111502"/>
                  <a:gd name="connsiteX47" fmla="*/ 877649 w 1702224"/>
                  <a:gd name="connsiteY47" fmla="*/ 1109556 h 1111502"/>
                  <a:gd name="connsiteX48" fmla="*/ 1027966 w 1702224"/>
                  <a:gd name="connsiteY48" fmla="*/ 1075880 h 1111502"/>
                  <a:gd name="connsiteX49" fmla="*/ 1194644 w 1702224"/>
                  <a:gd name="connsiteY49" fmla="*/ 1053929 h 1111502"/>
                  <a:gd name="connsiteX50" fmla="*/ 1316124 w 1702224"/>
                  <a:gd name="connsiteY50" fmla="*/ 1040363 h 1111502"/>
                  <a:gd name="connsiteX51" fmla="*/ 1487847 w 1702224"/>
                  <a:gd name="connsiteY51" fmla="*/ 1047725 h 1111502"/>
                  <a:gd name="connsiteX52" fmla="*/ 1513343 w 1702224"/>
                  <a:gd name="connsiteY52" fmla="*/ 1053247 h 1111502"/>
                  <a:gd name="connsiteX53" fmla="*/ 1530181 w 1702224"/>
                  <a:gd name="connsiteY53" fmla="*/ 1044044 h 1111502"/>
                  <a:gd name="connsiteX54" fmla="*/ 1539930 w 1702224"/>
                  <a:gd name="connsiteY54" fmla="*/ 1017798 h 1111502"/>
                  <a:gd name="connsiteX55" fmla="*/ 1531340 w 1702224"/>
                  <a:gd name="connsiteY55" fmla="*/ 945673 h 1111502"/>
                  <a:gd name="connsiteX56" fmla="*/ 1493983 w 1702224"/>
                  <a:gd name="connsiteY56" fmla="*/ 669104 h 1111502"/>
                  <a:gd name="connsiteX57" fmla="*/ 1512661 w 1702224"/>
                  <a:gd name="connsiteY57" fmla="*/ 650970 h 1111502"/>
                  <a:gd name="connsiteX58" fmla="*/ 1578787 w 1702224"/>
                  <a:gd name="connsiteY58" fmla="*/ 659492 h 1111502"/>
                  <a:gd name="connsiteX59" fmla="*/ 1678453 w 1702224"/>
                  <a:gd name="connsiteY59" fmla="*/ 607341 h 1111502"/>
                  <a:gd name="connsiteX60" fmla="*/ 1693110 w 1702224"/>
                  <a:gd name="connsiteY60" fmla="*/ 585253 h 1111502"/>
                  <a:gd name="connsiteX61" fmla="*/ 1665092 w 1702224"/>
                  <a:gd name="connsiteY61" fmla="*/ 402760 h 111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02224" h="1111502">
                    <a:moveTo>
                      <a:pt x="1665092" y="402760"/>
                    </a:moveTo>
                    <a:cubicBezTo>
                      <a:pt x="1640346" y="368470"/>
                      <a:pt x="1610691" y="338611"/>
                      <a:pt x="1581787" y="308002"/>
                    </a:cubicBezTo>
                    <a:cubicBezTo>
                      <a:pt x="1543270" y="267236"/>
                      <a:pt x="1503117" y="227969"/>
                      <a:pt x="1467532" y="184476"/>
                    </a:cubicBezTo>
                    <a:cubicBezTo>
                      <a:pt x="1454511" y="154481"/>
                      <a:pt x="1429016" y="134848"/>
                      <a:pt x="1406656" y="112829"/>
                    </a:cubicBezTo>
                    <a:cubicBezTo>
                      <a:pt x="1391453" y="97899"/>
                      <a:pt x="1372434" y="88151"/>
                      <a:pt x="1352051" y="81606"/>
                    </a:cubicBezTo>
                    <a:cubicBezTo>
                      <a:pt x="1347688" y="82629"/>
                      <a:pt x="1343256" y="82288"/>
                      <a:pt x="1338894" y="81606"/>
                    </a:cubicBezTo>
                    <a:cubicBezTo>
                      <a:pt x="1284629" y="73426"/>
                      <a:pt x="1230433" y="65109"/>
                      <a:pt x="1175283" y="68722"/>
                    </a:cubicBezTo>
                    <a:cubicBezTo>
                      <a:pt x="1169557" y="67768"/>
                      <a:pt x="1163831" y="68177"/>
                      <a:pt x="1158104" y="67904"/>
                    </a:cubicBezTo>
                    <a:cubicBezTo>
                      <a:pt x="1118156" y="65995"/>
                      <a:pt x="1078821" y="62382"/>
                      <a:pt x="1051962" y="26660"/>
                    </a:cubicBezTo>
                    <a:cubicBezTo>
                      <a:pt x="1047531" y="20798"/>
                      <a:pt x="1040441" y="19025"/>
                      <a:pt x="1034306" y="15685"/>
                    </a:cubicBezTo>
                    <a:cubicBezTo>
                      <a:pt x="1029329" y="9345"/>
                      <a:pt x="1022717" y="6891"/>
                      <a:pt x="1014877" y="7573"/>
                    </a:cubicBezTo>
                    <a:cubicBezTo>
                      <a:pt x="1006560" y="-4289"/>
                      <a:pt x="995857" y="551"/>
                      <a:pt x="985700" y="3687"/>
                    </a:cubicBezTo>
                    <a:cubicBezTo>
                      <a:pt x="938662" y="18548"/>
                      <a:pt x="892237" y="35182"/>
                      <a:pt x="843972" y="46021"/>
                    </a:cubicBezTo>
                    <a:cubicBezTo>
                      <a:pt x="824680" y="60473"/>
                      <a:pt x="803888" y="74244"/>
                      <a:pt x="808046" y="103080"/>
                    </a:cubicBezTo>
                    <a:cubicBezTo>
                      <a:pt x="809955" y="116442"/>
                      <a:pt x="810296" y="129871"/>
                      <a:pt x="811932" y="143301"/>
                    </a:cubicBezTo>
                    <a:cubicBezTo>
                      <a:pt x="814590" y="143165"/>
                      <a:pt x="817386" y="143642"/>
                      <a:pt x="820453" y="144937"/>
                    </a:cubicBezTo>
                    <a:cubicBezTo>
                      <a:pt x="830270" y="160616"/>
                      <a:pt x="825225" y="175273"/>
                      <a:pt x="814113" y="186658"/>
                    </a:cubicBezTo>
                    <a:cubicBezTo>
                      <a:pt x="769598" y="232196"/>
                      <a:pt x="727332" y="279847"/>
                      <a:pt x="670477" y="312092"/>
                    </a:cubicBezTo>
                    <a:cubicBezTo>
                      <a:pt x="623303" y="338815"/>
                      <a:pt x="582196" y="375150"/>
                      <a:pt x="540680" y="409850"/>
                    </a:cubicBezTo>
                    <a:cubicBezTo>
                      <a:pt x="506253" y="438618"/>
                      <a:pt x="489960" y="479520"/>
                      <a:pt x="486143" y="524581"/>
                    </a:cubicBezTo>
                    <a:cubicBezTo>
                      <a:pt x="485120" y="536239"/>
                      <a:pt x="483484" y="548032"/>
                      <a:pt x="473940" y="555872"/>
                    </a:cubicBezTo>
                    <a:cubicBezTo>
                      <a:pt x="440264" y="583413"/>
                      <a:pt x="417768" y="620362"/>
                      <a:pt x="392476" y="654515"/>
                    </a:cubicBezTo>
                    <a:cubicBezTo>
                      <a:pt x="366435" y="689760"/>
                      <a:pt x="334940" y="707007"/>
                      <a:pt x="291310" y="702985"/>
                    </a:cubicBezTo>
                    <a:cubicBezTo>
                      <a:pt x="278017" y="701758"/>
                      <a:pt x="264587" y="703053"/>
                      <a:pt x="251294" y="705371"/>
                    </a:cubicBezTo>
                    <a:cubicBezTo>
                      <a:pt x="234592" y="708234"/>
                      <a:pt x="218163" y="706393"/>
                      <a:pt x="203097" y="697599"/>
                    </a:cubicBezTo>
                    <a:cubicBezTo>
                      <a:pt x="203097" y="697599"/>
                      <a:pt x="203097" y="697599"/>
                      <a:pt x="203097" y="697599"/>
                    </a:cubicBezTo>
                    <a:cubicBezTo>
                      <a:pt x="170307" y="684374"/>
                      <a:pt x="137312" y="671762"/>
                      <a:pt x="104931" y="657583"/>
                    </a:cubicBezTo>
                    <a:cubicBezTo>
                      <a:pt x="90819" y="651379"/>
                      <a:pt x="77322" y="647221"/>
                      <a:pt x="62188" y="651788"/>
                    </a:cubicBezTo>
                    <a:cubicBezTo>
                      <a:pt x="35124" y="669854"/>
                      <a:pt x="19376" y="697804"/>
                      <a:pt x="356" y="722823"/>
                    </a:cubicBezTo>
                    <a:cubicBezTo>
                      <a:pt x="1516" y="724527"/>
                      <a:pt x="2401" y="726572"/>
                      <a:pt x="2879" y="729094"/>
                    </a:cubicBezTo>
                    <a:cubicBezTo>
                      <a:pt x="1583" y="733321"/>
                      <a:pt x="-2029" y="738843"/>
                      <a:pt x="1516" y="741774"/>
                    </a:cubicBezTo>
                    <a:cubicBezTo>
                      <a:pt x="36760" y="770815"/>
                      <a:pt x="56734" y="815262"/>
                      <a:pt x="98523" y="837554"/>
                    </a:cubicBezTo>
                    <a:cubicBezTo>
                      <a:pt x="149583" y="864823"/>
                      <a:pt x="200916" y="891477"/>
                      <a:pt x="256407" y="909065"/>
                    </a:cubicBezTo>
                    <a:cubicBezTo>
                      <a:pt x="256407" y="909065"/>
                      <a:pt x="256407" y="909065"/>
                      <a:pt x="256407" y="909065"/>
                    </a:cubicBezTo>
                    <a:cubicBezTo>
                      <a:pt x="256407" y="909065"/>
                      <a:pt x="256407" y="909065"/>
                      <a:pt x="256407" y="909065"/>
                    </a:cubicBezTo>
                    <a:cubicBezTo>
                      <a:pt x="278699" y="911043"/>
                      <a:pt x="300377" y="916224"/>
                      <a:pt x="322123" y="921473"/>
                    </a:cubicBezTo>
                    <a:cubicBezTo>
                      <a:pt x="344347" y="926858"/>
                      <a:pt x="366366" y="926654"/>
                      <a:pt x="387976" y="918337"/>
                    </a:cubicBezTo>
                    <a:cubicBezTo>
                      <a:pt x="423834" y="904634"/>
                      <a:pt x="458943" y="889978"/>
                      <a:pt x="488733" y="864550"/>
                    </a:cubicBezTo>
                    <a:cubicBezTo>
                      <a:pt x="505162" y="850507"/>
                      <a:pt x="523160" y="838236"/>
                      <a:pt x="540407" y="825215"/>
                    </a:cubicBezTo>
                    <a:cubicBezTo>
                      <a:pt x="589695" y="784994"/>
                      <a:pt x="642732" y="750159"/>
                      <a:pt x="697200" y="717505"/>
                    </a:cubicBezTo>
                    <a:lnTo>
                      <a:pt x="697200" y="717505"/>
                    </a:lnTo>
                    <a:cubicBezTo>
                      <a:pt x="710903" y="709461"/>
                      <a:pt x="724537" y="701280"/>
                      <a:pt x="738444" y="693509"/>
                    </a:cubicBezTo>
                    <a:cubicBezTo>
                      <a:pt x="748806" y="687714"/>
                      <a:pt x="757191" y="688260"/>
                      <a:pt x="764008" y="700121"/>
                    </a:cubicBezTo>
                    <a:cubicBezTo>
                      <a:pt x="771302" y="712801"/>
                      <a:pt x="781119" y="723981"/>
                      <a:pt x="788617" y="736525"/>
                    </a:cubicBezTo>
                    <a:cubicBezTo>
                      <a:pt x="806001" y="765429"/>
                      <a:pt x="824271" y="793584"/>
                      <a:pt x="824748" y="829715"/>
                    </a:cubicBezTo>
                    <a:cubicBezTo>
                      <a:pt x="825362" y="873071"/>
                      <a:pt x="827475" y="916496"/>
                      <a:pt x="831497" y="959648"/>
                    </a:cubicBezTo>
                    <a:cubicBezTo>
                      <a:pt x="835587" y="1003687"/>
                      <a:pt x="827679" y="1049293"/>
                      <a:pt x="850244" y="1091150"/>
                    </a:cubicBezTo>
                    <a:cubicBezTo>
                      <a:pt x="856925" y="1103626"/>
                      <a:pt x="863810" y="1110374"/>
                      <a:pt x="877649" y="1109556"/>
                    </a:cubicBezTo>
                    <a:cubicBezTo>
                      <a:pt x="889101" y="1120668"/>
                      <a:pt x="988290" y="1080788"/>
                      <a:pt x="1027966" y="1075880"/>
                    </a:cubicBezTo>
                    <a:cubicBezTo>
                      <a:pt x="1083593" y="1068995"/>
                      <a:pt x="1138880" y="1058701"/>
                      <a:pt x="1194644" y="1053929"/>
                    </a:cubicBezTo>
                    <a:cubicBezTo>
                      <a:pt x="1235274" y="1050452"/>
                      <a:pt x="1275085" y="1041249"/>
                      <a:pt x="1316124" y="1040363"/>
                    </a:cubicBezTo>
                    <a:cubicBezTo>
                      <a:pt x="1373592" y="1039136"/>
                      <a:pt x="1430652" y="1044794"/>
                      <a:pt x="1487847" y="1047725"/>
                    </a:cubicBezTo>
                    <a:cubicBezTo>
                      <a:pt x="1496164" y="1048134"/>
                      <a:pt x="1506049" y="1046157"/>
                      <a:pt x="1513343" y="1053247"/>
                    </a:cubicBezTo>
                    <a:cubicBezTo>
                      <a:pt x="1515729" y="1055429"/>
                      <a:pt x="1523909" y="1046703"/>
                      <a:pt x="1530181" y="1044044"/>
                    </a:cubicBezTo>
                    <a:cubicBezTo>
                      <a:pt x="1542656" y="1038727"/>
                      <a:pt x="1541429" y="1027751"/>
                      <a:pt x="1539930" y="1017798"/>
                    </a:cubicBezTo>
                    <a:cubicBezTo>
                      <a:pt x="1536180" y="993802"/>
                      <a:pt x="1534340" y="969670"/>
                      <a:pt x="1531340" y="945673"/>
                    </a:cubicBezTo>
                    <a:cubicBezTo>
                      <a:pt x="1519751" y="853370"/>
                      <a:pt x="1506594" y="761271"/>
                      <a:pt x="1493983" y="669104"/>
                    </a:cubicBezTo>
                    <a:cubicBezTo>
                      <a:pt x="1491392" y="649948"/>
                      <a:pt x="1493232" y="648652"/>
                      <a:pt x="1512661" y="650970"/>
                    </a:cubicBezTo>
                    <a:cubicBezTo>
                      <a:pt x="1534681" y="653561"/>
                      <a:pt x="1555882" y="660991"/>
                      <a:pt x="1578787" y="659492"/>
                    </a:cubicBezTo>
                    <a:cubicBezTo>
                      <a:pt x="1620167" y="656765"/>
                      <a:pt x="1648935" y="631610"/>
                      <a:pt x="1678453" y="607341"/>
                    </a:cubicBezTo>
                    <a:cubicBezTo>
                      <a:pt x="1685339" y="601683"/>
                      <a:pt x="1690860" y="593979"/>
                      <a:pt x="1693110" y="585253"/>
                    </a:cubicBezTo>
                    <a:cubicBezTo>
                      <a:pt x="1709607" y="520423"/>
                      <a:pt x="1705653" y="458796"/>
                      <a:pt x="1665092" y="402760"/>
                    </a:cubicBezTo>
                    <a:close/>
                  </a:path>
                </a:pathLst>
              </a:custGeom>
              <a:solidFill>
                <a:srgbClr val="A8ADC3"/>
              </a:solidFill>
              <a:ln w="6815" cap="flat">
                <a:noFill/>
                <a:prstDash val="solid"/>
                <a:miter/>
              </a:ln>
            </p:spPr>
            <p:txBody>
              <a:bodyPr rtlCol="0" anchor="ctr"/>
              <a:lstStyle/>
              <a:p>
                <a:endParaRPr lang="ko-KR" altLang="en-US"/>
              </a:p>
            </p:txBody>
          </p:sp>
          <p:sp>
            <p:nvSpPr>
              <p:cNvPr id="28" name="자유형: 도형 26">
                <a:extLst>
                  <a:ext uri="{FF2B5EF4-FFF2-40B4-BE49-F238E27FC236}">
                    <a16:creationId xmlns:a16="http://schemas.microsoft.com/office/drawing/2014/main" id="{1F60BC17-5B1B-29D4-B1E2-0F34C4B79CCC}"/>
                  </a:ext>
                </a:extLst>
              </p:cNvPr>
              <p:cNvSpPr/>
              <p:nvPr/>
            </p:nvSpPr>
            <p:spPr>
              <a:xfrm>
                <a:off x="7006002" y="1785314"/>
                <a:ext cx="191980" cy="180940"/>
              </a:xfrm>
              <a:custGeom>
                <a:avLst/>
                <a:gdLst>
                  <a:gd name="connsiteX0" fmla="*/ 132808 w 191980"/>
                  <a:gd name="connsiteY0" fmla="*/ 180941 h 180940"/>
                  <a:gd name="connsiteX1" fmla="*/ 73977 w 191980"/>
                  <a:gd name="connsiteY1" fmla="*/ 168397 h 180940"/>
                  <a:gd name="connsiteX2" fmla="*/ 19712 w 191980"/>
                  <a:gd name="connsiteY2" fmla="*/ 130017 h 180940"/>
                  <a:gd name="connsiteX3" fmla="*/ 6555 w 191980"/>
                  <a:gd name="connsiteY3" fmla="*/ 111611 h 180940"/>
                  <a:gd name="connsiteX4" fmla="*/ 18963 w 191980"/>
                  <a:gd name="connsiteY4" fmla="*/ 4651 h 180940"/>
                  <a:gd name="connsiteX5" fmla="*/ 77317 w 191980"/>
                  <a:gd name="connsiteY5" fmla="*/ 10991 h 180940"/>
                  <a:gd name="connsiteX6" fmla="*/ 140920 w 191980"/>
                  <a:gd name="connsiteY6" fmla="*/ 8945 h 180940"/>
                  <a:gd name="connsiteX7" fmla="*/ 170984 w 191980"/>
                  <a:gd name="connsiteY7" fmla="*/ 20398 h 180940"/>
                  <a:gd name="connsiteX8" fmla="*/ 191981 w 191980"/>
                  <a:gd name="connsiteY8" fmla="*/ 103635 h 180940"/>
                  <a:gd name="connsiteX9" fmla="*/ 132808 w 191980"/>
                  <a:gd name="connsiteY9" fmla="*/ 180941 h 1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80" h="180940">
                    <a:moveTo>
                      <a:pt x="132808" y="180941"/>
                    </a:moveTo>
                    <a:cubicBezTo>
                      <a:pt x="114197" y="172692"/>
                      <a:pt x="92928" y="179918"/>
                      <a:pt x="73977" y="168397"/>
                    </a:cubicBezTo>
                    <a:cubicBezTo>
                      <a:pt x="54888" y="156740"/>
                      <a:pt x="36550" y="144606"/>
                      <a:pt x="19712" y="130017"/>
                    </a:cubicBezTo>
                    <a:cubicBezTo>
                      <a:pt x="13850" y="124904"/>
                      <a:pt x="8464" y="118837"/>
                      <a:pt x="6555" y="111611"/>
                    </a:cubicBezTo>
                    <a:cubicBezTo>
                      <a:pt x="-3125" y="74458"/>
                      <a:pt x="-4420" y="38054"/>
                      <a:pt x="18963" y="4651"/>
                    </a:cubicBezTo>
                    <a:cubicBezTo>
                      <a:pt x="39550" y="-3871"/>
                      <a:pt x="59320" y="-53"/>
                      <a:pt x="77317" y="10991"/>
                    </a:cubicBezTo>
                    <a:cubicBezTo>
                      <a:pt x="99472" y="24557"/>
                      <a:pt x="119378" y="24011"/>
                      <a:pt x="140920" y="8945"/>
                    </a:cubicBezTo>
                    <a:cubicBezTo>
                      <a:pt x="160076" y="-4416"/>
                      <a:pt x="164644" y="-1962"/>
                      <a:pt x="170984" y="20398"/>
                    </a:cubicBezTo>
                    <a:cubicBezTo>
                      <a:pt x="178755" y="47939"/>
                      <a:pt x="188776" y="74935"/>
                      <a:pt x="191981" y="103635"/>
                    </a:cubicBezTo>
                    <a:cubicBezTo>
                      <a:pt x="178210" y="133903"/>
                      <a:pt x="155032" y="157081"/>
                      <a:pt x="132808" y="180941"/>
                    </a:cubicBezTo>
                    <a:close/>
                  </a:path>
                </a:pathLst>
              </a:custGeom>
              <a:solidFill>
                <a:srgbClr val="FDC092"/>
              </a:solidFill>
              <a:ln w="6815" cap="flat">
                <a:noFill/>
                <a:prstDash val="solid"/>
                <a:miter/>
              </a:ln>
            </p:spPr>
            <p:txBody>
              <a:bodyPr rtlCol="0" anchor="ctr"/>
              <a:lstStyle/>
              <a:p>
                <a:endParaRPr lang="ko-KR" altLang="en-US"/>
              </a:p>
            </p:txBody>
          </p:sp>
          <p:sp>
            <p:nvSpPr>
              <p:cNvPr id="29" name="자유형: 도형 27">
                <a:extLst>
                  <a:ext uri="{FF2B5EF4-FFF2-40B4-BE49-F238E27FC236}">
                    <a16:creationId xmlns:a16="http://schemas.microsoft.com/office/drawing/2014/main" id="{34C71DC9-2CAD-1248-8531-247E1D8373FA}"/>
                  </a:ext>
                </a:extLst>
              </p:cNvPr>
              <p:cNvSpPr/>
              <p:nvPr/>
            </p:nvSpPr>
            <p:spPr>
              <a:xfrm>
                <a:off x="7721161" y="1087667"/>
                <a:ext cx="261947" cy="322857"/>
              </a:xfrm>
              <a:custGeom>
                <a:avLst/>
                <a:gdLst>
                  <a:gd name="connsiteX0" fmla="*/ 235224 w 261947"/>
                  <a:gd name="connsiteY0" fmla="*/ 294430 h 322857"/>
                  <a:gd name="connsiteX1" fmla="*/ 173870 w 261947"/>
                  <a:gd name="connsiteY1" fmla="*/ 322858 h 322857"/>
                  <a:gd name="connsiteX2" fmla="*/ 147352 w 261947"/>
                  <a:gd name="connsiteY2" fmla="*/ 310723 h 322857"/>
                  <a:gd name="connsiteX3" fmla="*/ 49935 w 261947"/>
                  <a:gd name="connsiteY3" fmla="*/ 195037 h 322857"/>
                  <a:gd name="connsiteX4" fmla="*/ 38346 w 261947"/>
                  <a:gd name="connsiteY4" fmla="*/ 173222 h 322857"/>
                  <a:gd name="connsiteX5" fmla="*/ 2352 w 261947"/>
                  <a:gd name="connsiteY5" fmla="*/ 64149 h 322857"/>
                  <a:gd name="connsiteX6" fmla="*/ 4193 w 261947"/>
                  <a:gd name="connsiteY6" fmla="*/ 43220 h 322857"/>
                  <a:gd name="connsiteX7" fmla="*/ 32825 w 261947"/>
                  <a:gd name="connsiteY7" fmla="*/ 0 h 322857"/>
                  <a:gd name="connsiteX8" fmla="*/ 136035 w 261947"/>
                  <a:gd name="connsiteY8" fmla="*/ 128025 h 322857"/>
                  <a:gd name="connsiteX9" fmla="*/ 155123 w 261947"/>
                  <a:gd name="connsiteY9" fmla="*/ 142273 h 322857"/>
                  <a:gd name="connsiteX10" fmla="*/ 149465 w 261947"/>
                  <a:gd name="connsiteY10" fmla="*/ 116777 h 322857"/>
                  <a:gd name="connsiteX11" fmla="*/ 120424 w 261947"/>
                  <a:gd name="connsiteY11" fmla="*/ 71920 h 322857"/>
                  <a:gd name="connsiteX12" fmla="*/ 140398 w 261947"/>
                  <a:gd name="connsiteY12" fmla="*/ 39607 h 322857"/>
                  <a:gd name="connsiteX13" fmla="*/ 192617 w 261947"/>
                  <a:gd name="connsiteY13" fmla="*/ 77238 h 322857"/>
                  <a:gd name="connsiteX14" fmla="*/ 196776 w 261947"/>
                  <a:gd name="connsiteY14" fmla="*/ 91894 h 322857"/>
                  <a:gd name="connsiteX15" fmla="*/ 255062 w 261947"/>
                  <a:gd name="connsiteY15" fmla="*/ 191629 h 322857"/>
                  <a:gd name="connsiteX16" fmla="*/ 261947 w 261947"/>
                  <a:gd name="connsiteY16" fmla="*/ 200423 h 322857"/>
                  <a:gd name="connsiteX17" fmla="*/ 248926 w 261947"/>
                  <a:gd name="connsiteY17" fmla="*/ 213852 h 322857"/>
                  <a:gd name="connsiteX18" fmla="*/ 232702 w 261947"/>
                  <a:gd name="connsiteY18" fmla="*/ 258709 h 322857"/>
                  <a:gd name="connsiteX19" fmla="*/ 235224 w 261947"/>
                  <a:gd name="connsiteY19" fmla="*/ 294430 h 3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947" h="322857">
                    <a:moveTo>
                      <a:pt x="235224" y="294430"/>
                    </a:moveTo>
                    <a:cubicBezTo>
                      <a:pt x="215863" y="306292"/>
                      <a:pt x="198752" y="322858"/>
                      <a:pt x="173870" y="322858"/>
                    </a:cubicBezTo>
                    <a:cubicBezTo>
                      <a:pt x="162963" y="322858"/>
                      <a:pt x="154578" y="319449"/>
                      <a:pt x="147352" y="310723"/>
                    </a:cubicBezTo>
                    <a:cubicBezTo>
                      <a:pt x="115175" y="271934"/>
                      <a:pt x="82453" y="233554"/>
                      <a:pt x="49935" y="195037"/>
                    </a:cubicBezTo>
                    <a:cubicBezTo>
                      <a:pt x="44482" y="188561"/>
                      <a:pt x="41005" y="181267"/>
                      <a:pt x="38346" y="173222"/>
                    </a:cubicBezTo>
                    <a:cubicBezTo>
                      <a:pt x="26553" y="136819"/>
                      <a:pt x="14623" y="100416"/>
                      <a:pt x="2352" y="64149"/>
                    </a:cubicBezTo>
                    <a:cubicBezTo>
                      <a:pt x="-170" y="56582"/>
                      <a:pt x="-2011" y="49697"/>
                      <a:pt x="4193" y="43220"/>
                    </a:cubicBezTo>
                    <a:cubicBezTo>
                      <a:pt x="13669" y="28904"/>
                      <a:pt x="23144" y="14657"/>
                      <a:pt x="32825" y="0"/>
                    </a:cubicBezTo>
                    <a:cubicBezTo>
                      <a:pt x="73182" y="38448"/>
                      <a:pt x="108085" y="80305"/>
                      <a:pt x="136035" y="128025"/>
                    </a:cubicBezTo>
                    <a:cubicBezTo>
                      <a:pt x="139921" y="134706"/>
                      <a:pt x="143193" y="150453"/>
                      <a:pt x="155123" y="142273"/>
                    </a:cubicBezTo>
                    <a:cubicBezTo>
                      <a:pt x="167667" y="133683"/>
                      <a:pt x="155055" y="124071"/>
                      <a:pt x="149465" y="116777"/>
                    </a:cubicBezTo>
                    <a:cubicBezTo>
                      <a:pt x="138626" y="102529"/>
                      <a:pt x="128264" y="88077"/>
                      <a:pt x="120424" y="71920"/>
                    </a:cubicBezTo>
                    <a:cubicBezTo>
                      <a:pt x="112312" y="55218"/>
                      <a:pt x="121583" y="40084"/>
                      <a:pt x="140398" y="39607"/>
                    </a:cubicBezTo>
                    <a:cubicBezTo>
                      <a:pt x="163917" y="39062"/>
                      <a:pt x="182255" y="52151"/>
                      <a:pt x="192617" y="77238"/>
                    </a:cubicBezTo>
                    <a:cubicBezTo>
                      <a:pt x="194526" y="81942"/>
                      <a:pt x="196844" y="86986"/>
                      <a:pt x="196776" y="91894"/>
                    </a:cubicBezTo>
                    <a:cubicBezTo>
                      <a:pt x="196367" y="136887"/>
                      <a:pt x="225135" y="164496"/>
                      <a:pt x="255062" y="191629"/>
                    </a:cubicBezTo>
                    <a:cubicBezTo>
                      <a:pt x="257789" y="194083"/>
                      <a:pt x="259629" y="197491"/>
                      <a:pt x="261947" y="200423"/>
                    </a:cubicBezTo>
                    <a:cubicBezTo>
                      <a:pt x="257652" y="204922"/>
                      <a:pt x="253766" y="209967"/>
                      <a:pt x="248926" y="213852"/>
                    </a:cubicBezTo>
                    <a:cubicBezTo>
                      <a:pt x="234338" y="225646"/>
                      <a:pt x="228339" y="239621"/>
                      <a:pt x="232702" y="258709"/>
                    </a:cubicBezTo>
                    <a:cubicBezTo>
                      <a:pt x="235292" y="270230"/>
                      <a:pt x="234474" y="282501"/>
                      <a:pt x="235224" y="294430"/>
                    </a:cubicBezTo>
                    <a:close/>
                  </a:path>
                </a:pathLst>
              </a:custGeom>
              <a:solidFill>
                <a:srgbClr val="FDC091"/>
              </a:solidFill>
              <a:ln w="6815" cap="flat">
                <a:noFill/>
                <a:prstDash val="solid"/>
                <a:miter/>
              </a:ln>
            </p:spPr>
            <p:txBody>
              <a:bodyPr rtlCol="0" anchor="ctr"/>
              <a:lstStyle/>
              <a:p>
                <a:endParaRPr lang="ko-KR" altLang="en-US"/>
              </a:p>
            </p:txBody>
          </p:sp>
          <p:sp>
            <p:nvSpPr>
              <p:cNvPr id="30" name="자유형: 도형 28">
                <a:extLst>
                  <a:ext uri="{FF2B5EF4-FFF2-40B4-BE49-F238E27FC236}">
                    <a16:creationId xmlns:a16="http://schemas.microsoft.com/office/drawing/2014/main" id="{31B6B546-3A94-C762-F0D7-2C2F2F1F52E7}"/>
                  </a:ext>
                </a:extLst>
              </p:cNvPr>
              <p:cNvSpPr/>
              <p:nvPr/>
            </p:nvSpPr>
            <p:spPr>
              <a:xfrm>
                <a:off x="8012830" y="2267165"/>
                <a:ext cx="643602" cy="82785"/>
              </a:xfrm>
              <a:custGeom>
                <a:avLst/>
                <a:gdLst>
                  <a:gd name="connsiteX0" fmla="*/ 643602 w 643602"/>
                  <a:gd name="connsiteY0" fmla="*/ 20653 h 82785"/>
                  <a:gd name="connsiteX1" fmla="*/ 589066 w 643602"/>
                  <a:gd name="connsiteY1" fmla="*/ 27879 h 82785"/>
                  <a:gd name="connsiteX2" fmla="*/ 179972 w 643602"/>
                  <a:gd name="connsiteY2" fmla="*/ 63668 h 82785"/>
                  <a:gd name="connsiteX3" fmla="*/ 8862 w 643602"/>
                  <a:gd name="connsiteY3" fmla="*/ 82756 h 82785"/>
                  <a:gd name="connsiteX4" fmla="*/ 0 w 643602"/>
                  <a:gd name="connsiteY4" fmla="*/ 80575 h 82785"/>
                  <a:gd name="connsiteX5" fmla="*/ 214125 w 643602"/>
                  <a:gd name="connsiteY5" fmla="*/ 28356 h 82785"/>
                  <a:gd name="connsiteX6" fmla="*/ 403709 w 643602"/>
                  <a:gd name="connsiteY6" fmla="*/ 3473 h 82785"/>
                  <a:gd name="connsiteX7" fmla="*/ 603995 w 643602"/>
                  <a:gd name="connsiteY7" fmla="*/ 10427 h 82785"/>
                  <a:gd name="connsiteX8" fmla="*/ 643602 w 643602"/>
                  <a:gd name="connsiteY8" fmla="*/ 20653 h 8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602" h="82785">
                    <a:moveTo>
                      <a:pt x="643602" y="20653"/>
                    </a:moveTo>
                    <a:cubicBezTo>
                      <a:pt x="626082" y="28015"/>
                      <a:pt x="607199" y="26174"/>
                      <a:pt x="589066" y="27879"/>
                    </a:cubicBezTo>
                    <a:cubicBezTo>
                      <a:pt x="452791" y="40490"/>
                      <a:pt x="316313" y="51875"/>
                      <a:pt x="179972" y="63668"/>
                    </a:cubicBezTo>
                    <a:cubicBezTo>
                      <a:pt x="134297" y="67622"/>
                      <a:pt x="54537" y="78802"/>
                      <a:pt x="8862" y="82756"/>
                    </a:cubicBezTo>
                    <a:cubicBezTo>
                      <a:pt x="5999" y="83029"/>
                      <a:pt x="2931" y="81325"/>
                      <a:pt x="0" y="80575"/>
                    </a:cubicBezTo>
                    <a:cubicBezTo>
                      <a:pt x="56855" y="52829"/>
                      <a:pt x="151476" y="34491"/>
                      <a:pt x="214125" y="28356"/>
                    </a:cubicBezTo>
                    <a:cubicBezTo>
                      <a:pt x="277524" y="22152"/>
                      <a:pt x="340309" y="9677"/>
                      <a:pt x="403709" y="3473"/>
                    </a:cubicBezTo>
                    <a:cubicBezTo>
                      <a:pt x="470516" y="-3003"/>
                      <a:pt x="537596" y="-276"/>
                      <a:pt x="603995" y="10427"/>
                    </a:cubicBezTo>
                    <a:cubicBezTo>
                      <a:pt x="617220" y="12540"/>
                      <a:pt x="633581" y="5314"/>
                      <a:pt x="643602" y="20653"/>
                    </a:cubicBezTo>
                    <a:close/>
                  </a:path>
                </a:pathLst>
              </a:custGeom>
              <a:solidFill>
                <a:srgbClr val="010102"/>
              </a:solidFill>
              <a:ln w="6815" cap="flat">
                <a:noFill/>
                <a:prstDash val="solid"/>
                <a:miter/>
              </a:ln>
            </p:spPr>
            <p:txBody>
              <a:bodyPr rtlCol="0" anchor="ctr"/>
              <a:lstStyle/>
              <a:p>
                <a:endParaRPr lang="ko-KR" altLang="en-US"/>
              </a:p>
            </p:txBody>
          </p:sp>
        </p:grpSp>
      </p:grpSp>
    </p:spTree>
    <p:extLst>
      <p:ext uri="{BB962C8B-B14F-4D97-AF65-F5344CB8AC3E}">
        <p14:creationId xmlns:p14="http://schemas.microsoft.com/office/powerpoint/2010/main" val="107631151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883AE-95C7-16FF-64EC-64EE783B01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537285-D014-796F-F2EF-8E30E37E435F}"/>
              </a:ext>
            </a:extLst>
          </p:cNvPr>
          <p:cNvSpPr txBox="1"/>
          <p:nvPr/>
        </p:nvSpPr>
        <p:spPr>
          <a:xfrm>
            <a:off x="2966227" y="507139"/>
            <a:ext cx="8746836"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على مستوى الأسرة – من الرقابة الأحادية إلى الحوار التشاركي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16C530DA-F389-7FAA-A224-7AD5CE3547D8}"/>
              </a:ext>
            </a:extLst>
          </p:cNvPr>
          <p:cNvSpPr txBox="1"/>
          <p:nvPr/>
        </p:nvSpPr>
        <p:spPr>
          <a:xfrm>
            <a:off x="478937" y="1079790"/>
            <a:ext cx="11234126" cy="5186035"/>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التحول من نموذج الرقابة الأسرية الأحادي (المنع والتجسس) إلى نموذج الحوار التشاركي، الذي يُشرك الطالب في وضع قواعد الاستخدام المنزلي، بدلاً من فرضها عليه من الخارج، مما يعزز شعوره بالمسؤولية ويقلل من سلوكيات التحايل والمقاومة.</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فهم الدوافع الكامنة وراء اللعب قبل إصدار الأحكام، إذ أظهرت الدراسة أن الدافع الأول للعب هو "الترفيه وتخفيف الضغوط" (47.25%)، يليه تطوير المهارات. ومعالجة جذور الضغط الأكاديمي أو النفسي أو الملل تكون أكثر جدوى من قمع السلوك الناتج عنها.</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الاتفاق على ضوابط زمنية ومكانية واضحة في جو من الثقة المتبادلة، مثل: تحديد ساعات قصوى للعب يومياً، أو أوقات ممنوعة (بعد منتصف الليل مثلاً)، أو أماكن مخصصة (الصالة بدلاً من غرفة النوم). وهذا النوع من الاتفاق يُعزز الوعي الذاتي لدى الطالب ويُقلل من النزاعات الأسرية حول وقت الشاشة.</a:t>
            </a:r>
          </a:p>
        </p:txBody>
      </p:sp>
    </p:spTree>
    <p:extLst>
      <p:ext uri="{BB962C8B-B14F-4D97-AF65-F5344CB8AC3E}">
        <p14:creationId xmlns:p14="http://schemas.microsoft.com/office/powerpoint/2010/main" val="4090866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4C36-C14B-3773-50C4-58AAB5DD60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741FBF-80CB-DEA8-B8C6-1DD22C39328B}"/>
              </a:ext>
            </a:extLst>
          </p:cNvPr>
          <p:cNvSpPr txBox="1"/>
          <p:nvPr/>
        </p:nvSpPr>
        <p:spPr>
          <a:xfrm>
            <a:off x="2966227" y="645684"/>
            <a:ext cx="8746836"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على مستوى السياسات والمجتمع – مبادرات استراتيجية مستدامة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2E1D7EBD-4A3B-54BC-7498-763B23C0C792}"/>
              </a:ext>
            </a:extLst>
          </p:cNvPr>
          <p:cNvSpPr txBox="1"/>
          <p:nvPr/>
        </p:nvSpPr>
        <p:spPr>
          <a:xfrm>
            <a:off x="478937" y="1329170"/>
            <a:ext cx="11234126" cy="4632037"/>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دعم مبادرات "الصحة الرقمية" داخل الجامعات المصرية، وتضمينها في الخطط الاستراتيجية للرعاية الطلابية، على أن تشمل هذه المبادرات عناصر التوعية، والوقاية، والتدخل المبكر، والإحالة للدعم النفسي عند الحاجة.</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تشجيع البحث العلمي في هذا المجال وتوفير تمويل مؤسسي مستدام: لدراسات متابعة طولية، وأبحاث تجريبية، ودراسات مقارنة بين الجامعات المصرية، بما ينتج معرفة محلية دقيقة تمكن من تصميم تدخلات مبنية على الأدلة.</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إنتاج محتوى توعوي عربي موجه للشباب: يتعامل مع الألعاب الإلكترونية بمنطق التوازن لا الإدانة، ويستند إلى الأدلة العلمية لا إلى الحكم الأخلاقي المسبق، ويُقدم بدائل عملية ونماذج إيجابية للاستخدام الرشيد. ويُفضل أن يُنتج هذا المحتوى بواسطة متخصصين في الصحة النفسية والتربية الرقمية، وأن يُنشر عبر المنصات التي يرتادها الطلاب (كوسائل التواصل الاجتماعي، وقنوات الجامعة الرقمية).</a:t>
            </a:r>
          </a:p>
        </p:txBody>
      </p:sp>
    </p:spTree>
    <p:extLst>
      <p:ext uri="{BB962C8B-B14F-4D97-AF65-F5344CB8AC3E}">
        <p14:creationId xmlns:p14="http://schemas.microsoft.com/office/powerpoint/2010/main" val="1831485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A362C-8E5A-A445-2D8F-33CDF216EE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B38142-466C-FEFB-8EE4-DEF660988B52}"/>
              </a:ext>
            </a:extLst>
          </p:cNvPr>
          <p:cNvSpPr txBox="1"/>
          <p:nvPr/>
        </p:nvSpPr>
        <p:spPr>
          <a:xfrm>
            <a:off x="2966227" y="313180"/>
            <a:ext cx="8746836" cy="523220"/>
          </a:xfrm>
          <a:prstGeom prst="rect">
            <a:avLst/>
          </a:prstGeom>
          <a:noFill/>
        </p:spPr>
        <p:txBody>
          <a:bodyPr wrap="square">
            <a:spAutoFit/>
          </a:bodyPr>
          <a:lstStyle/>
          <a:p>
            <a:pPr algn="r" rtl="1"/>
            <a:r>
              <a:rPr lang="ar-EG" sz="2800" dirty="0">
                <a:solidFill>
                  <a:srgbClr val="595959"/>
                </a:solidFill>
                <a:latin typeface="Hacen Samra" panose="02000000000000000000" pitchFamily="2" charset="-78"/>
                <a:cs typeface="Hacen Samra" panose="02000000000000000000" pitchFamily="2" charset="-78"/>
              </a:rPr>
              <a:t>خاتمة :</a:t>
            </a:r>
            <a:endParaRPr lang="en-US" sz="2800" dirty="0">
              <a:solidFill>
                <a:srgbClr val="595959"/>
              </a:solidFill>
              <a:latin typeface="Hacen Samra" panose="02000000000000000000" pitchFamily="2" charset="-78"/>
              <a:cs typeface="Hacen Samra" panose="02000000000000000000" pitchFamily="2" charset="-78"/>
            </a:endParaRPr>
          </a:p>
        </p:txBody>
      </p:sp>
      <p:sp>
        <p:nvSpPr>
          <p:cNvPr id="2" name="TextBox 1">
            <a:extLst>
              <a:ext uri="{FF2B5EF4-FFF2-40B4-BE49-F238E27FC236}">
                <a16:creationId xmlns:a16="http://schemas.microsoft.com/office/drawing/2014/main" id="{1C679B6B-085B-8A70-8B27-11AE8319302D}"/>
              </a:ext>
            </a:extLst>
          </p:cNvPr>
          <p:cNvSpPr txBox="1"/>
          <p:nvPr/>
        </p:nvSpPr>
        <p:spPr>
          <a:xfrm>
            <a:off x="478937" y="793465"/>
            <a:ext cx="11234126" cy="5740033"/>
          </a:xfrm>
          <a:prstGeom prst="rect">
            <a:avLst/>
          </a:prstGeom>
          <a:noFill/>
        </p:spPr>
        <p:txBody>
          <a:bodyPr wrap="square">
            <a:spAutoFit/>
          </a:bodyPr>
          <a:lstStyle/>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تخلص هذه الدراسة إلى أن الألعاب الإلكترونية تمثل ظاهرة مزدوجة الأثر، أو ما يمكن تشبيهه بـ "سيف ذي حدين"؛ فهي من ناحية أداة فعّالة للترفيه، وتنمية المهارات، وإدارة الضغوط النفسية، ومن ناحية أخرى – حين يغيب الوعي ويختل ميزان الاستخدام – تتحول إلى عامل خفي يسهم تدريجياً في تراجع الأداء الأكاديمي، واضطراب التوازن النفسي، وتآكل جودة العلاقات الاجتماعية.</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ويظل العامل الفاصل في هذه المعادلة هو الوعي المقترن بالإدارة الذاتية، وليس المنع المطلق ولا الإتاحة غير المقيدة. وتؤكد الدراسة أن موافقة 56.08% من الطلاب أنفسهم على ضرورة اهتمام الجامعة بهذه الظاهرة تمثل دليلاً واضحاً على نضجهم وقابليتهم للتدخل التوعوي المدروس، كما تشكل فرصة مؤسسية ينبغي اغتنامها واستثمارها.</a:t>
            </a:r>
          </a:p>
          <a:p>
            <a:pPr marL="457200" marR="0" indent="-457200" algn="justLow" rtl="1">
              <a:lnSpc>
                <a:spcPct val="150000"/>
              </a:lnSpc>
              <a:spcBef>
                <a:spcPts val="300"/>
              </a:spcBef>
              <a:spcAft>
                <a:spcPts val="300"/>
              </a:spcAft>
              <a:buFont typeface="Wingdings" panose="05000000000000000000" pitchFamily="2" charset="2"/>
              <a:buChar char="Ø"/>
            </a:pPr>
            <a:r>
              <a:rPr lang="ar-EG" sz="2400" b="1" dirty="0">
                <a:latin typeface="29LT Zarid Serif Rg" panose="00000100000000000000" pitchFamily="2" charset="-78"/>
                <a:ea typeface="Arial" panose="020B0604020202020204" pitchFamily="34" charset="0"/>
                <a:cs typeface="29LT Zarid Serif Rg" panose="00000100000000000000" pitchFamily="2" charset="-78"/>
              </a:rPr>
              <a:t>وفي الختام، تأمل هذه الدراسة الاستطلاعية الأولية أن تكون ركيزة انطلاق نحو بحوث أكثر عمقاً، تعتمد مناهج أكثر دقة – كالدراسات الطولية والتجريبية – للكشف عن الآليات الوسيطة التي تحكم العلاقة بين الألعاب الإلكترونية والسلوك الجامعي في السياق المصري والعربي، بما يسهم في بناء استراتيجيات وقائية وعلاجية قائمة على الأدلة.</a:t>
            </a:r>
          </a:p>
        </p:txBody>
      </p:sp>
    </p:spTree>
    <p:extLst>
      <p:ext uri="{BB962C8B-B14F-4D97-AF65-F5344CB8AC3E}">
        <p14:creationId xmlns:p14="http://schemas.microsoft.com/office/powerpoint/2010/main" val="4089548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EBED"/>
        </a:solidFill>
        <a:effectLst/>
      </p:bgPr>
    </p:bg>
    <p:spTree>
      <p:nvGrpSpPr>
        <p:cNvPr id="1" name="">
          <a:extLst>
            <a:ext uri="{FF2B5EF4-FFF2-40B4-BE49-F238E27FC236}">
              <a16:creationId xmlns:a16="http://schemas.microsoft.com/office/drawing/2014/main" id="{C692AAAE-F618-C677-6B04-B8F921ECAF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9B7DD1-8340-1421-B4EC-71D67F1C91D4}"/>
              </a:ext>
            </a:extLst>
          </p:cNvPr>
          <p:cNvPicPr>
            <a:picLocks noChangeAspect="1"/>
          </p:cNvPicPr>
          <p:nvPr/>
        </p:nvPicPr>
        <p:blipFill>
          <a:blip r:embed="rId2">
            <a:extLst>
              <a:ext uri="{28A0092B-C50C-407E-A947-70E740481C1C}">
                <a14:useLocalDpi xmlns:a14="http://schemas.microsoft.com/office/drawing/2010/main" val="0"/>
              </a:ext>
            </a:extLst>
          </a:blip>
          <a:srcRect t="21818" b="24714"/>
          <a:stretch>
            <a:fillRect/>
          </a:stretch>
        </p:blipFill>
        <p:spPr>
          <a:xfrm>
            <a:off x="1565781" y="5466"/>
            <a:ext cx="9060437" cy="6852534"/>
          </a:xfrm>
          <a:prstGeom prst="rect">
            <a:avLst/>
          </a:prstGeom>
        </p:spPr>
      </p:pic>
    </p:spTree>
    <p:extLst>
      <p:ext uri="{BB962C8B-B14F-4D97-AF65-F5344CB8AC3E}">
        <p14:creationId xmlns:p14="http://schemas.microsoft.com/office/powerpoint/2010/main" val="11979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81A0-1CB3-5685-E7EA-14C21DB4C6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F39C7C-A9FD-E15F-9F11-CFDEF2C986A7}"/>
              </a:ext>
            </a:extLst>
          </p:cNvPr>
          <p:cNvSpPr txBox="1"/>
          <p:nvPr/>
        </p:nvSpPr>
        <p:spPr>
          <a:xfrm>
            <a:off x="8201891" y="436346"/>
            <a:ext cx="3752437" cy="584775"/>
          </a:xfrm>
          <a:prstGeom prst="rect">
            <a:avLst/>
          </a:prstGeom>
          <a:noFill/>
        </p:spPr>
        <p:txBody>
          <a:bodyPr wrap="square">
            <a:spAutoFit/>
          </a:bodyPr>
          <a:lstStyle/>
          <a:p>
            <a:pPr marL="0" marR="0" algn="ctr" rtl="1">
              <a:buNone/>
            </a:pPr>
            <a:r>
              <a:rPr lang="ar-SA"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ثالثاً</a:t>
            </a:r>
            <a:r>
              <a:rPr lang="ar-EG"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أهداف الدراسة</a:t>
            </a:r>
            <a:r>
              <a:rPr lang="ar-EG" sz="32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endParaRPr lang="en-US" sz="24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470DEC5C-99CC-5686-B86C-A451CE6EF9A4}"/>
              </a:ext>
            </a:extLst>
          </p:cNvPr>
          <p:cNvSpPr txBox="1"/>
          <p:nvPr/>
        </p:nvSpPr>
        <p:spPr>
          <a:xfrm>
            <a:off x="4858327" y="909037"/>
            <a:ext cx="6904287" cy="5439951"/>
          </a:xfrm>
          <a:prstGeom prst="rect">
            <a:avLst/>
          </a:prstGeom>
          <a:noFill/>
        </p:spPr>
        <p:txBody>
          <a:bodyPr wrap="square">
            <a:spAutoFit/>
          </a:bodyPr>
          <a:lstStyle/>
          <a:p>
            <a:pPr marL="457200" indent="-457200" algn="justLow" rtl="1">
              <a:lnSpc>
                <a:spcPct val="150000"/>
              </a:lnSpc>
              <a:spcBef>
                <a:spcPts val="300"/>
              </a:spcBef>
              <a:spcAft>
                <a:spcPts val="300"/>
              </a:spcAft>
              <a:buFont typeface="Wingdings" panose="05000000000000000000" pitchFamily="2" charset="2"/>
              <a:buChar char="Ø"/>
            </a:pPr>
            <a:r>
              <a:rPr lang="ar-SA" sz="2800" b="1" dirty="0">
                <a:effectLst/>
                <a:latin typeface="29LT Zarid Serif Rg" panose="00000100000000000000" pitchFamily="2" charset="-78"/>
                <a:ea typeface="Arial" panose="020B0604020202020204" pitchFamily="34" charset="0"/>
                <a:cs typeface="29LT Zarid Serif Rg" panose="00000100000000000000" pitchFamily="2" charset="-78"/>
              </a:rPr>
              <a:t>كشف وتحليل أنماط استخدام الألعاب الإلكترونية لدى طلاب الجامعة</a:t>
            </a:r>
            <a:endParaRPr lang="ar-EG" sz="28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45720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cs typeface="29LT Zarid Serif Rg" panose="00000100000000000000" pitchFamily="2" charset="-78"/>
              </a:rPr>
              <a:t>قياس التأثيرات الأكاديمية والسلوكية والاجتماعية والنفسية لإستخدام المذكور</a:t>
            </a:r>
          </a:p>
          <a:p>
            <a:pPr marL="45720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cs typeface="29LT Zarid Serif Rg" panose="00000100000000000000" pitchFamily="2" charset="-78"/>
              </a:rPr>
              <a:t>تحليل التأثيرات الاجتماعية الناجمة عن الاستخدام.</a:t>
            </a:r>
          </a:p>
          <a:p>
            <a:pPr marL="457200" indent="-457200" algn="justLow" rtl="1">
              <a:lnSpc>
                <a:spcPct val="150000"/>
              </a:lnSpc>
              <a:spcBef>
                <a:spcPts val="300"/>
              </a:spcBef>
              <a:spcAft>
                <a:spcPts val="300"/>
              </a:spcAft>
              <a:buFont typeface="Wingdings" panose="05000000000000000000" pitchFamily="2" charset="2"/>
              <a:buChar char="Ø"/>
            </a:pPr>
            <a:r>
              <a:rPr lang="ar-EG" sz="2800" b="1" dirty="0">
                <a:latin typeface="29LT Zarid Serif Rg" panose="00000100000000000000" pitchFamily="2" charset="-78"/>
                <a:cs typeface="29LT Zarid Serif Rg" panose="00000100000000000000" pitchFamily="2" charset="-78"/>
              </a:rPr>
              <a:t>الكشف عن المؤشرات المبكرة للاستخدام المفرط التي تستدعي تدخلاً وقائياً قبل أن تتفاقم وتتحول إلى أنماط اعتمادية يصعب تعديلها</a:t>
            </a:r>
          </a:p>
        </p:txBody>
      </p:sp>
      <p:grpSp>
        <p:nvGrpSpPr>
          <p:cNvPr id="33" name="그룹 2">
            <a:extLst>
              <a:ext uri="{FF2B5EF4-FFF2-40B4-BE49-F238E27FC236}">
                <a16:creationId xmlns:a16="http://schemas.microsoft.com/office/drawing/2014/main" id="{79A74D2D-31AF-3C1B-8E4D-E3FD236AD459}"/>
              </a:ext>
            </a:extLst>
          </p:cNvPr>
          <p:cNvGrpSpPr/>
          <p:nvPr/>
        </p:nvGrpSpPr>
        <p:grpSpPr>
          <a:xfrm>
            <a:off x="237672" y="964701"/>
            <a:ext cx="4198032" cy="4928597"/>
            <a:chOff x="428432" y="167744"/>
            <a:chExt cx="4445684" cy="5219348"/>
          </a:xfrm>
        </p:grpSpPr>
        <p:sp>
          <p:nvSpPr>
            <p:cNvPr id="34" name="자유형: 도형 3">
              <a:extLst>
                <a:ext uri="{FF2B5EF4-FFF2-40B4-BE49-F238E27FC236}">
                  <a16:creationId xmlns:a16="http://schemas.microsoft.com/office/drawing/2014/main" id="{FB600FC3-8A98-C6DE-CB4B-EA3019BCDDFD}"/>
                </a:ext>
              </a:extLst>
            </p:cNvPr>
            <p:cNvSpPr/>
            <p:nvPr/>
          </p:nvSpPr>
          <p:spPr>
            <a:xfrm>
              <a:off x="428432" y="2047997"/>
              <a:ext cx="1287089" cy="851257"/>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sp>
          <p:nvSpPr>
            <p:cNvPr id="35" name="자유형: 도형 4">
              <a:extLst>
                <a:ext uri="{FF2B5EF4-FFF2-40B4-BE49-F238E27FC236}">
                  <a16:creationId xmlns:a16="http://schemas.microsoft.com/office/drawing/2014/main" id="{AE2EF861-F21C-C163-ACEE-FCA5777693F6}"/>
                </a:ext>
              </a:extLst>
            </p:cNvPr>
            <p:cNvSpPr/>
            <p:nvPr/>
          </p:nvSpPr>
          <p:spPr>
            <a:xfrm>
              <a:off x="3828423" y="1488287"/>
              <a:ext cx="1045693" cy="691602"/>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sp>
          <p:nvSpPr>
            <p:cNvPr id="36" name="자유형: 도형 5">
              <a:extLst>
                <a:ext uri="{FF2B5EF4-FFF2-40B4-BE49-F238E27FC236}">
                  <a16:creationId xmlns:a16="http://schemas.microsoft.com/office/drawing/2014/main" id="{6A25C88A-D40C-F846-EAF6-A90B13DAC877}"/>
                </a:ext>
              </a:extLst>
            </p:cNvPr>
            <p:cNvSpPr/>
            <p:nvPr/>
          </p:nvSpPr>
          <p:spPr>
            <a:xfrm>
              <a:off x="1004762" y="167744"/>
              <a:ext cx="753974" cy="498665"/>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grpSp>
          <p:nvGrpSpPr>
            <p:cNvPr id="37" name="그룹 6">
              <a:extLst>
                <a:ext uri="{FF2B5EF4-FFF2-40B4-BE49-F238E27FC236}">
                  <a16:creationId xmlns:a16="http://schemas.microsoft.com/office/drawing/2014/main" id="{4AB3818E-C498-9DE3-C65E-7F5CB4A19D37}"/>
                </a:ext>
              </a:extLst>
            </p:cNvPr>
            <p:cNvGrpSpPr/>
            <p:nvPr/>
          </p:nvGrpSpPr>
          <p:grpSpPr>
            <a:xfrm>
              <a:off x="1547372" y="214466"/>
              <a:ext cx="2281051" cy="5172626"/>
              <a:chOff x="1547372" y="214466"/>
              <a:chExt cx="2281051" cy="5172626"/>
            </a:xfrm>
          </p:grpSpPr>
          <p:sp>
            <p:nvSpPr>
              <p:cNvPr id="38" name="자유형: 도형 7">
                <a:extLst>
                  <a:ext uri="{FF2B5EF4-FFF2-40B4-BE49-F238E27FC236}">
                    <a16:creationId xmlns:a16="http://schemas.microsoft.com/office/drawing/2014/main" id="{857B8701-6ACC-661A-2E1F-86E224407984}"/>
                  </a:ext>
                </a:extLst>
              </p:cNvPr>
              <p:cNvSpPr/>
              <p:nvPr/>
            </p:nvSpPr>
            <p:spPr>
              <a:xfrm>
                <a:off x="1810054" y="3167585"/>
                <a:ext cx="384984" cy="921726"/>
              </a:xfrm>
              <a:custGeom>
                <a:avLst/>
                <a:gdLst>
                  <a:gd name="connsiteX0" fmla="*/ 510281 w 510281"/>
                  <a:gd name="connsiteY0" fmla="*/ 1047661 h 1221712"/>
                  <a:gd name="connsiteX1" fmla="*/ 510281 w 510281"/>
                  <a:gd name="connsiteY1" fmla="*/ 0 h 1221712"/>
                  <a:gd name="connsiteX2" fmla="*/ 314504 w 510281"/>
                  <a:gd name="connsiteY2" fmla="*/ 95961 h 1221712"/>
                  <a:gd name="connsiteX3" fmla="*/ 23215 w 510281"/>
                  <a:gd name="connsiteY3" fmla="*/ 754444 h 1221712"/>
                  <a:gd name="connsiteX4" fmla="*/ 4640 w 510281"/>
                  <a:gd name="connsiteY4" fmla="*/ 1144521 h 1221712"/>
                  <a:gd name="connsiteX5" fmla="*/ 109278 w 510281"/>
                  <a:gd name="connsiteY5" fmla="*/ 1211302 h 1221712"/>
                  <a:gd name="connsiteX6" fmla="*/ 510281 w 510281"/>
                  <a:gd name="connsiteY6" fmla="*/ 1047661 h 122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1" h="1221712">
                    <a:moveTo>
                      <a:pt x="510281" y="1047661"/>
                    </a:moveTo>
                    <a:cubicBezTo>
                      <a:pt x="510217" y="969890"/>
                      <a:pt x="510281" y="308514"/>
                      <a:pt x="510281" y="0"/>
                    </a:cubicBezTo>
                    <a:cubicBezTo>
                      <a:pt x="433153" y="6427"/>
                      <a:pt x="349597" y="70701"/>
                      <a:pt x="314504" y="95961"/>
                    </a:cubicBezTo>
                    <a:cubicBezTo>
                      <a:pt x="131067" y="276377"/>
                      <a:pt x="66665" y="511233"/>
                      <a:pt x="23215" y="754444"/>
                    </a:cubicBezTo>
                    <a:cubicBezTo>
                      <a:pt x="141" y="883699"/>
                      <a:pt x="-5065" y="1013724"/>
                      <a:pt x="4640" y="1144521"/>
                    </a:cubicBezTo>
                    <a:cubicBezTo>
                      <a:pt x="9911" y="1215929"/>
                      <a:pt x="42883" y="1236754"/>
                      <a:pt x="109278" y="1211302"/>
                    </a:cubicBezTo>
                    <a:cubicBezTo>
                      <a:pt x="232298" y="1163996"/>
                      <a:pt x="387069" y="1094838"/>
                      <a:pt x="510281" y="1047661"/>
                    </a:cubicBezTo>
                    <a:close/>
                  </a:path>
                </a:pathLst>
              </a:custGeom>
              <a:solidFill>
                <a:schemeClr val="accent1"/>
              </a:solidFill>
              <a:ln w="6421" cap="flat">
                <a:noFill/>
                <a:prstDash val="solid"/>
                <a:miter/>
              </a:ln>
            </p:spPr>
            <p:txBody>
              <a:bodyPr rtlCol="0" anchor="ctr"/>
              <a:lstStyle/>
              <a:p>
                <a:endParaRPr lang="ko-KR" altLang="en-US"/>
              </a:p>
            </p:txBody>
          </p:sp>
          <p:sp>
            <p:nvSpPr>
              <p:cNvPr id="39" name="자유형: 도형 8">
                <a:extLst>
                  <a:ext uri="{FF2B5EF4-FFF2-40B4-BE49-F238E27FC236}">
                    <a16:creationId xmlns:a16="http://schemas.microsoft.com/office/drawing/2014/main" id="{FF59C0DB-1A04-E5D2-14F0-5AD190692E4D}"/>
                  </a:ext>
                </a:extLst>
              </p:cNvPr>
              <p:cNvSpPr/>
              <p:nvPr/>
            </p:nvSpPr>
            <p:spPr>
              <a:xfrm>
                <a:off x="3165210" y="3167585"/>
                <a:ext cx="384984" cy="921726"/>
              </a:xfrm>
              <a:custGeom>
                <a:avLst/>
                <a:gdLst>
                  <a:gd name="connsiteX0" fmla="*/ 0 w 510281"/>
                  <a:gd name="connsiteY0" fmla="*/ 1047661 h 1221712"/>
                  <a:gd name="connsiteX1" fmla="*/ 0 w 510281"/>
                  <a:gd name="connsiteY1" fmla="*/ 0 h 1221712"/>
                  <a:gd name="connsiteX2" fmla="*/ 195778 w 510281"/>
                  <a:gd name="connsiteY2" fmla="*/ 95961 h 1221712"/>
                  <a:gd name="connsiteX3" fmla="*/ 487066 w 510281"/>
                  <a:gd name="connsiteY3" fmla="*/ 754444 h 1221712"/>
                  <a:gd name="connsiteX4" fmla="*/ 505641 w 510281"/>
                  <a:gd name="connsiteY4" fmla="*/ 1144521 h 1221712"/>
                  <a:gd name="connsiteX5" fmla="*/ 401004 w 510281"/>
                  <a:gd name="connsiteY5" fmla="*/ 1211302 h 1221712"/>
                  <a:gd name="connsiteX6" fmla="*/ 0 w 510281"/>
                  <a:gd name="connsiteY6" fmla="*/ 1047661 h 122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1" h="1221712">
                    <a:moveTo>
                      <a:pt x="0" y="1047661"/>
                    </a:moveTo>
                    <a:cubicBezTo>
                      <a:pt x="64" y="969890"/>
                      <a:pt x="0" y="308514"/>
                      <a:pt x="0" y="0"/>
                    </a:cubicBezTo>
                    <a:cubicBezTo>
                      <a:pt x="77128" y="6427"/>
                      <a:pt x="160684" y="70701"/>
                      <a:pt x="195778" y="95961"/>
                    </a:cubicBezTo>
                    <a:cubicBezTo>
                      <a:pt x="379215" y="276377"/>
                      <a:pt x="443617" y="511233"/>
                      <a:pt x="487066" y="754444"/>
                    </a:cubicBezTo>
                    <a:cubicBezTo>
                      <a:pt x="510140" y="883699"/>
                      <a:pt x="515346" y="1013724"/>
                      <a:pt x="505641" y="1144521"/>
                    </a:cubicBezTo>
                    <a:cubicBezTo>
                      <a:pt x="500371" y="1215929"/>
                      <a:pt x="467398" y="1236754"/>
                      <a:pt x="401004" y="1211302"/>
                    </a:cubicBezTo>
                    <a:cubicBezTo>
                      <a:pt x="277919" y="1163996"/>
                      <a:pt x="123149" y="1094838"/>
                      <a:pt x="0" y="1047661"/>
                    </a:cubicBezTo>
                    <a:close/>
                  </a:path>
                </a:pathLst>
              </a:custGeom>
              <a:solidFill>
                <a:schemeClr val="accent1"/>
              </a:solidFill>
              <a:ln w="6421" cap="flat">
                <a:noFill/>
                <a:prstDash val="solid"/>
                <a:miter/>
              </a:ln>
            </p:spPr>
            <p:txBody>
              <a:bodyPr rtlCol="0" anchor="ctr"/>
              <a:lstStyle/>
              <a:p>
                <a:endParaRPr lang="ko-KR" altLang="en-US"/>
              </a:p>
            </p:txBody>
          </p:sp>
          <p:grpSp>
            <p:nvGrpSpPr>
              <p:cNvPr id="40" name="그룹 9">
                <a:extLst>
                  <a:ext uri="{FF2B5EF4-FFF2-40B4-BE49-F238E27FC236}">
                    <a16:creationId xmlns:a16="http://schemas.microsoft.com/office/drawing/2014/main" id="{06AA6795-5F36-B5A2-A577-48B9B5E36E32}"/>
                  </a:ext>
                </a:extLst>
              </p:cNvPr>
              <p:cNvGrpSpPr/>
              <p:nvPr/>
            </p:nvGrpSpPr>
            <p:grpSpPr>
              <a:xfrm>
                <a:off x="1547372" y="214466"/>
                <a:ext cx="2281051" cy="5172626"/>
                <a:chOff x="1547372" y="214466"/>
                <a:chExt cx="2281051" cy="5172626"/>
              </a:xfrm>
            </p:grpSpPr>
            <p:sp>
              <p:nvSpPr>
                <p:cNvPr id="56" name="자유형: 도형 25">
                  <a:extLst>
                    <a:ext uri="{FF2B5EF4-FFF2-40B4-BE49-F238E27FC236}">
                      <a16:creationId xmlns:a16="http://schemas.microsoft.com/office/drawing/2014/main" id="{8423C501-460B-44D4-570E-B42F623AE452}"/>
                    </a:ext>
                  </a:extLst>
                </p:cNvPr>
                <p:cNvSpPr/>
                <p:nvPr/>
              </p:nvSpPr>
              <p:spPr>
                <a:xfrm>
                  <a:off x="2339224" y="3956515"/>
                  <a:ext cx="692157" cy="1430577"/>
                </a:xfrm>
                <a:custGeom>
                  <a:avLst/>
                  <a:gdLst>
                    <a:gd name="connsiteX0" fmla="*/ 838681 w 917426"/>
                    <a:gd name="connsiteY0" fmla="*/ 432406 h 1896174"/>
                    <a:gd name="connsiteX1" fmla="*/ 830582 w 917426"/>
                    <a:gd name="connsiteY1" fmla="*/ 398920 h 1896174"/>
                    <a:gd name="connsiteX2" fmla="*/ 831803 w 917426"/>
                    <a:gd name="connsiteY2" fmla="*/ 16684 h 1896174"/>
                    <a:gd name="connsiteX3" fmla="*/ 767787 w 917426"/>
                    <a:gd name="connsiteY3" fmla="*/ 2030 h 1896174"/>
                    <a:gd name="connsiteX4" fmla="*/ 128842 w 917426"/>
                    <a:gd name="connsiteY4" fmla="*/ 2030 h 1896174"/>
                    <a:gd name="connsiteX5" fmla="*/ 99598 w 917426"/>
                    <a:gd name="connsiteY5" fmla="*/ 2030 h 1896174"/>
                    <a:gd name="connsiteX6" fmla="*/ 98569 w 917426"/>
                    <a:gd name="connsiteY6" fmla="*/ 2030 h 1896174"/>
                    <a:gd name="connsiteX7" fmla="*/ 98569 w 917426"/>
                    <a:gd name="connsiteY7" fmla="*/ 2223 h 1896174"/>
                    <a:gd name="connsiteX8" fmla="*/ 71253 w 917426"/>
                    <a:gd name="connsiteY8" fmla="*/ 16684 h 1896174"/>
                    <a:gd name="connsiteX9" fmla="*/ 79416 w 917426"/>
                    <a:gd name="connsiteY9" fmla="*/ 405283 h 1896174"/>
                    <a:gd name="connsiteX10" fmla="*/ 71446 w 917426"/>
                    <a:gd name="connsiteY10" fmla="*/ 442047 h 1896174"/>
                    <a:gd name="connsiteX11" fmla="*/ 35967 w 917426"/>
                    <a:gd name="connsiteY11" fmla="*/ 906553 h 1896174"/>
                    <a:gd name="connsiteX12" fmla="*/ 207192 w 917426"/>
                    <a:gd name="connsiteY12" fmla="*/ 1341815 h 1896174"/>
                    <a:gd name="connsiteX13" fmla="*/ 460623 w 917426"/>
                    <a:gd name="connsiteY13" fmla="*/ 1896175 h 1896174"/>
                    <a:gd name="connsiteX14" fmla="*/ 700299 w 917426"/>
                    <a:gd name="connsiteY14" fmla="*/ 1401975 h 1896174"/>
                    <a:gd name="connsiteX15" fmla="*/ 891706 w 917426"/>
                    <a:gd name="connsiteY15" fmla="*/ 876216 h 1896174"/>
                    <a:gd name="connsiteX16" fmla="*/ 838681 w 917426"/>
                    <a:gd name="connsiteY16" fmla="*/ 432406 h 189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426" h="1896174">
                      <a:moveTo>
                        <a:pt x="838681" y="432406"/>
                      </a:moveTo>
                      <a:cubicBezTo>
                        <a:pt x="832060" y="421673"/>
                        <a:pt x="830518" y="410875"/>
                        <a:pt x="830582" y="398920"/>
                      </a:cubicBezTo>
                      <a:cubicBezTo>
                        <a:pt x="831096" y="271529"/>
                        <a:pt x="831418" y="144075"/>
                        <a:pt x="831803" y="16684"/>
                      </a:cubicBezTo>
                      <a:cubicBezTo>
                        <a:pt x="812007" y="-1055"/>
                        <a:pt x="789704" y="-2148"/>
                        <a:pt x="767787" y="2030"/>
                      </a:cubicBezTo>
                      <a:lnTo>
                        <a:pt x="128842" y="2030"/>
                      </a:lnTo>
                      <a:cubicBezTo>
                        <a:pt x="118944" y="487"/>
                        <a:pt x="109175" y="102"/>
                        <a:pt x="99598" y="2030"/>
                      </a:cubicBezTo>
                      <a:lnTo>
                        <a:pt x="98569" y="2030"/>
                      </a:lnTo>
                      <a:lnTo>
                        <a:pt x="98569" y="2223"/>
                      </a:lnTo>
                      <a:cubicBezTo>
                        <a:pt x="89185" y="4344"/>
                        <a:pt x="79994" y="8714"/>
                        <a:pt x="71253" y="16684"/>
                      </a:cubicBezTo>
                      <a:cubicBezTo>
                        <a:pt x="72153" y="67525"/>
                        <a:pt x="78773" y="365690"/>
                        <a:pt x="79416" y="405283"/>
                      </a:cubicBezTo>
                      <a:cubicBezTo>
                        <a:pt x="79609" y="418394"/>
                        <a:pt x="78195" y="430607"/>
                        <a:pt x="71446" y="442047"/>
                      </a:cubicBezTo>
                      <a:cubicBezTo>
                        <a:pt x="-16738" y="591034"/>
                        <a:pt x="-16802" y="746576"/>
                        <a:pt x="35967" y="906553"/>
                      </a:cubicBezTo>
                      <a:cubicBezTo>
                        <a:pt x="84879" y="1054897"/>
                        <a:pt x="144075" y="1199063"/>
                        <a:pt x="207192" y="1341815"/>
                      </a:cubicBezTo>
                      <a:cubicBezTo>
                        <a:pt x="290169" y="1529493"/>
                        <a:pt x="367812" y="1713574"/>
                        <a:pt x="460623" y="1896175"/>
                      </a:cubicBezTo>
                      <a:cubicBezTo>
                        <a:pt x="548357" y="1718072"/>
                        <a:pt x="633262" y="1561373"/>
                        <a:pt x="700299" y="1401975"/>
                      </a:cubicBezTo>
                      <a:cubicBezTo>
                        <a:pt x="772672" y="1229850"/>
                        <a:pt x="840223" y="1056118"/>
                        <a:pt x="891706" y="876216"/>
                      </a:cubicBezTo>
                      <a:cubicBezTo>
                        <a:pt x="936505" y="719774"/>
                        <a:pt x="925193" y="572009"/>
                        <a:pt x="838681" y="432406"/>
                      </a:cubicBezTo>
                      <a:close/>
                    </a:path>
                  </a:pathLst>
                </a:custGeom>
                <a:solidFill>
                  <a:schemeClr val="accent2"/>
                </a:solidFill>
                <a:ln w="6421" cap="flat">
                  <a:noFill/>
                  <a:prstDash val="solid"/>
                  <a:miter/>
                </a:ln>
              </p:spPr>
              <p:txBody>
                <a:bodyPr rtlCol="0" anchor="ctr"/>
                <a:lstStyle/>
                <a:p>
                  <a:endParaRPr lang="ko-KR" altLang="en-US"/>
                </a:p>
              </p:txBody>
            </p:sp>
            <p:sp>
              <p:nvSpPr>
                <p:cNvPr id="57" name="자유형: 도형 26">
                  <a:extLst>
                    <a:ext uri="{FF2B5EF4-FFF2-40B4-BE49-F238E27FC236}">
                      <a16:creationId xmlns:a16="http://schemas.microsoft.com/office/drawing/2014/main" id="{34D11849-27F2-A59B-6A10-7C81468D62E8}"/>
                    </a:ext>
                  </a:extLst>
                </p:cNvPr>
                <p:cNvSpPr/>
                <p:nvPr/>
              </p:nvSpPr>
              <p:spPr>
                <a:xfrm>
                  <a:off x="1547372" y="214466"/>
                  <a:ext cx="2281051" cy="2736858"/>
                </a:xfrm>
                <a:custGeom>
                  <a:avLst/>
                  <a:gdLst>
                    <a:gd name="connsiteX0" fmla="*/ 2812119 w 3023443"/>
                    <a:gd name="connsiteY0" fmla="*/ 749151 h 3627597"/>
                    <a:gd name="connsiteX1" fmla="*/ 1653715 w 3023443"/>
                    <a:gd name="connsiteY1" fmla="*/ 8525 h 3627597"/>
                    <a:gd name="connsiteX2" fmla="*/ 789748 w 3023443"/>
                    <a:gd name="connsiteY2" fmla="*/ 186242 h 3627597"/>
                    <a:gd name="connsiteX3" fmla="*/ 789748 w 3023443"/>
                    <a:gd name="connsiteY3" fmla="*/ 186242 h 3627597"/>
                    <a:gd name="connsiteX4" fmla="*/ 7409 w 3023443"/>
                    <a:gd name="connsiteY4" fmla="*/ 1372348 h 3627597"/>
                    <a:gd name="connsiteX5" fmla="*/ 182105 w 3023443"/>
                    <a:gd name="connsiteY5" fmla="*/ 2180975 h 3627597"/>
                    <a:gd name="connsiteX6" fmla="*/ 606440 w 3023443"/>
                    <a:gd name="connsiteY6" fmla="*/ 2959329 h 3627597"/>
                    <a:gd name="connsiteX7" fmla="*/ 676241 w 3023443"/>
                    <a:gd name="connsiteY7" fmla="*/ 3104781 h 3627597"/>
                    <a:gd name="connsiteX8" fmla="*/ 735822 w 3023443"/>
                    <a:gd name="connsiteY8" fmla="*/ 3619805 h 3627597"/>
                    <a:gd name="connsiteX9" fmla="*/ 2285011 w 3023443"/>
                    <a:gd name="connsiteY9" fmla="*/ 3620384 h 3627597"/>
                    <a:gd name="connsiteX10" fmla="*/ 2284946 w 3023443"/>
                    <a:gd name="connsiteY10" fmla="*/ 3521146 h 3627597"/>
                    <a:gd name="connsiteX11" fmla="*/ 2442867 w 3023443"/>
                    <a:gd name="connsiteY11" fmla="*/ 2903861 h 3627597"/>
                    <a:gd name="connsiteX12" fmla="*/ 2852419 w 3023443"/>
                    <a:gd name="connsiteY12" fmla="*/ 2153659 h 3627597"/>
                    <a:gd name="connsiteX13" fmla="*/ 2812119 w 3023443"/>
                    <a:gd name="connsiteY13" fmla="*/ 749151 h 362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3443" h="3627597">
                      <a:moveTo>
                        <a:pt x="2812119" y="749151"/>
                      </a:moveTo>
                      <a:cubicBezTo>
                        <a:pt x="2553096" y="310740"/>
                        <a:pt x="2162119" y="62515"/>
                        <a:pt x="1653715" y="8525"/>
                      </a:cubicBezTo>
                      <a:cubicBezTo>
                        <a:pt x="1347836" y="-23997"/>
                        <a:pt x="1059183" y="36806"/>
                        <a:pt x="789748" y="186242"/>
                      </a:cubicBezTo>
                      <a:cubicBezTo>
                        <a:pt x="789748" y="186242"/>
                        <a:pt x="789748" y="186242"/>
                        <a:pt x="789748" y="186242"/>
                      </a:cubicBezTo>
                      <a:cubicBezTo>
                        <a:pt x="325306" y="447257"/>
                        <a:pt x="65834" y="845433"/>
                        <a:pt x="7409" y="1372348"/>
                      </a:cubicBezTo>
                      <a:cubicBezTo>
                        <a:pt x="-24407" y="1659330"/>
                        <a:pt x="48544" y="1928637"/>
                        <a:pt x="182105" y="2180975"/>
                      </a:cubicBezTo>
                      <a:cubicBezTo>
                        <a:pt x="320357" y="2442119"/>
                        <a:pt x="464587" y="2700114"/>
                        <a:pt x="606440" y="2959329"/>
                      </a:cubicBezTo>
                      <a:cubicBezTo>
                        <a:pt x="632342" y="3006635"/>
                        <a:pt x="657987" y="3053812"/>
                        <a:pt x="676241" y="3104781"/>
                      </a:cubicBezTo>
                      <a:cubicBezTo>
                        <a:pt x="736144" y="3271892"/>
                        <a:pt x="739807" y="3445367"/>
                        <a:pt x="735822" y="3619805"/>
                      </a:cubicBezTo>
                      <a:cubicBezTo>
                        <a:pt x="837246" y="3629061"/>
                        <a:pt x="2000086" y="3631053"/>
                        <a:pt x="2285011" y="3620384"/>
                      </a:cubicBezTo>
                      <a:cubicBezTo>
                        <a:pt x="2285011" y="3587283"/>
                        <a:pt x="2285653" y="3554246"/>
                        <a:pt x="2284946" y="3521146"/>
                      </a:cubicBezTo>
                      <a:cubicBezTo>
                        <a:pt x="2280447" y="3300751"/>
                        <a:pt x="2329424" y="3096811"/>
                        <a:pt x="2442867" y="2903861"/>
                      </a:cubicBezTo>
                      <a:cubicBezTo>
                        <a:pt x="2587161" y="2658336"/>
                        <a:pt x="2724128" y="2407990"/>
                        <a:pt x="2852419" y="2153659"/>
                      </a:cubicBezTo>
                      <a:cubicBezTo>
                        <a:pt x="3091131" y="1680412"/>
                        <a:pt x="3082004" y="1205944"/>
                        <a:pt x="2812119" y="749151"/>
                      </a:cubicBezTo>
                      <a:close/>
                    </a:path>
                  </a:pathLst>
                </a:custGeom>
                <a:solidFill>
                  <a:schemeClr val="accent3">
                    <a:lumMod val="60000"/>
                    <a:lumOff val="40000"/>
                  </a:schemeClr>
                </a:solidFill>
                <a:ln w="6421" cap="flat">
                  <a:noFill/>
                  <a:prstDash val="solid"/>
                  <a:miter/>
                </a:ln>
              </p:spPr>
              <p:txBody>
                <a:bodyPr rtlCol="0" anchor="ctr"/>
                <a:lstStyle/>
                <a:p>
                  <a:endParaRPr lang="ko-KR" altLang="en-US" dirty="0"/>
                </a:p>
              </p:txBody>
            </p:sp>
            <p:sp>
              <p:nvSpPr>
                <p:cNvPr id="58" name="자유형: 도형 27">
                  <a:extLst>
                    <a:ext uri="{FF2B5EF4-FFF2-40B4-BE49-F238E27FC236}">
                      <a16:creationId xmlns:a16="http://schemas.microsoft.com/office/drawing/2014/main" id="{8CD6CA3E-6820-81E2-59BB-BEC981A7A651}"/>
                    </a:ext>
                  </a:extLst>
                </p:cNvPr>
                <p:cNvSpPr/>
                <p:nvPr/>
              </p:nvSpPr>
              <p:spPr>
                <a:xfrm>
                  <a:off x="1547437" y="354977"/>
                  <a:ext cx="785737" cy="2595791"/>
                </a:xfrm>
                <a:custGeom>
                  <a:avLst/>
                  <a:gdLst>
                    <a:gd name="connsiteX0" fmla="*/ 1041101 w 1041463"/>
                    <a:gd name="connsiteY0" fmla="*/ 3434270 h 3440619"/>
                    <a:gd name="connsiteX1" fmla="*/ 735801 w 1041463"/>
                    <a:gd name="connsiteY1" fmla="*/ 3433564 h 3440619"/>
                    <a:gd name="connsiteX2" fmla="*/ 676219 w 1041463"/>
                    <a:gd name="connsiteY2" fmla="*/ 2918539 h 3440619"/>
                    <a:gd name="connsiteX3" fmla="*/ 606418 w 1041463"/>
                    <a:gd name="connsiteY3" fmla="*/ 2773087 h 3440619"/>
                    <a:gd name="connsiteX4" fmla="*/ 182083 w 1041463"/>
                    <a:gd name="connsiteY4" fmla="*/ 1994733 h 3440619"/>
                    <a:gd name="connsiteX5" fmla="*/ 7387 w 1041463"/>
                    <a:gd name="connsiteY5" fmla="*/ 1186106 h 3440619"/>
                    <a:gd name="connsiteX6" fmla="*/ 789726 w 1041463"/>
                    <a:gd name="connsiteY6" fmla="*/ 0 h 3440619"/>
                    <a:gd name="connsiteX7" fmla="*/ 583472 w 1041463"/>
                    <a:gd name="connsiteY7" fmla="*/ 233828 h 3440619"/>
                    <a:gd name="connsiteX8" fmla="*/ 286913 w 1041463"/>
                    <a:gd name="connsiteY8" fmla="*/ 930747 h 3440619"/>
                    <a:gd name="connsiteX9" fmla="*/ 506601 w 1041463"/>
                    <a:gd name="connsiteY9" fmla="*/ 1998140 h 3440619"/>
                    <a:gd name="connsiteX10" fmla="*/ 768645 w 1041463"/>
                    <a:gd name="connsiteY10" fmla="*/ 2478457 h 3440619"/>
                    <a:gd name="connsiteX11" fmla="*/ 929714 w 1041463"/>
                    <a:gd name="connsiteY11" fmla="*/ 2770324 h 3440619"/>
                    <a:gd name="connsiteX12" fmla="*/ 1041165 w 1041463"/>
                    <a:gd name="connsiteY12" fmla="*/ 3235729 h 3440619"/>
                    <a:gd name="connsiteX13" fmla="*/ 1041101 w 1041463"/>
                    <a:gd name="connsiteY13" fmla="*/ 3434270 h 344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463" h="3440619">
                      <a:moveTo>
                        <a:pt x="1041101" y="3434270"/>
                      </a:moveTo>
                      <a:cubicBezTo>
                        <a:pt x="939291" y="3442819"/>
                        <a:pt x="837546" y="3442883"/>
                        <a:pt x="735801" y="3433564"/>
                      </a:cubicBezTo>
                      <a:cubicBezTo>
                        <a:pt x="739786" y="3259125"/>
                        <a:pt x="736058" y="3085650"/>
                        <a:pt x="676219" y="2918539"/>
                      </a:cubicBezTo>
                      <a:cubicBezTo>
                        <a:pt x="657965" y="2867570"/>
                        <a:pt x="632256" y="2820329"/>
                        <a:pt x="606418" y="2773087"/>
                      </a:cubicBezTo>
                      <a:cubicBezTo>
                        <a:pt x="464566" y="2513872"/>
                        <a:pt x="320271" y="2255877"/>
                        <a:pt x="182083" y="1994733"/>
                      </a:cubicBezTo>
                      <a:cubicBezTo>
                        <a:pt x="48522" y="1742395"/>
                        <a:pt x="-24364" y="1473088"/>
                        <a:pt x="7387" y="1186106"/>
                      </a:cubicBezTo>
                      <a:cubicBezTo>
                        <a:pt x="65748" y="659191"/>
                        <a:pt x="325285" y="261015"/>
                        <a:pt x="789726" y="0"/>
                      </a:cubicBezTo>
                      <a:cubicBezTo>
                        <a:pt x="723332" y="80021"/>
                        <a:pt x="644789" y="149115"/>
                        <a:pt x="583472" y="233828"/>
                      </a:cubicBezTo>
                      <a:cubicBezTo>
                        <a:pt x="431465" y="443681"/>
                        <a:pt x="329784" y="673588"/>
                        <a:pt x="286913" y="930747"/>
                      </a:cubicBezTo>
                      <a:cubicBezTo>
                        <a:pt x="222640" y="1315875"/>
                        <a:pt x="318343" y="1665588"/>
                        <a:pt x="506601" y="1998140"/>
                      </a:cubicBezTo>
                      <a:cubicBezTo>
                        <a:pt x="596455" y="2156831"/>
                        <a:pt x="681168" y="2318415"/>
                        <a:pt x="768645" y="2478457"/>
                      </a:cubicBezTo>
                      <a:cubicBezTo>
                        <a:pt x="821927" y="2575960"/>
                        <a:pt x="876753" y="2672628"/>
                        <a:pt x="929714" y="2770324"/>
                      </a:cubicBezTo>
                      <a:cubicBezTo>
                        <a:pt x="1008385" y="2915389"/>
                        <a:pt x="1039108" y="3072281"/>
                        <a:pt x="1041165" y="3235729"/>
                      </a:cubicBezTo>
                      <a:cubicBezTo>
                        <a:pt x="1041872" y="3301931"/>
                        <a:pt x="1041101" y="3368069"/>
                        <a:pt x="1041101" y="3434270"/>
                      </a:cubicBezTo>
                      <a:close/>
                    </a:path>
                  </a:pathLst>
                </a:custGeom>
                <a:solidFill>
                  <a:schemeClr val="accent3"/>
                </a:solidFill>
                <a:ln w="6421" cap="flat">
                  <a:noFill/>
                  <a:prstDash val="solid"/>
                  <a:miter/>
                </a:ln>
              </p:spPr>
              <p:txBody>
                <a:bodyPr rtlCol="0" anchor="ctr"/>
                <a:lstStyle/>
                <a:p>
                  <a:endParaRPr lang="ko-KR" altLang="en-US"/>
                </a:p>
              </p:txBody>
            </p:sp>
            <p:sp>
              <p:nvSpPr>
                <p:cNvPr id="59" name="자유형: 도형 28">
                  <a:extLst>
                    <a:ext uri="{FF2B5EF4-FFF2-40B4-BE49-F238E27FC236}">
                      <a16:creationId xmlns:a16="http://schemas.microsoft.com/office/drawing/2014/main" id="{B67DA8EB-07C3-F325-D23A-EFE17A1F0F06}"/>
                    </a:ext>
                  </a:extLst>
                </p:cNvPr>
                <p:cNvSpPr/>
                <p:nvPr/>
              </p:nvSpPr>
              <p:spPr>
                <a:xfrm>
                  <a:off x="2569685" y="308032"/>
                  <a:ext cx="1175104" cy="1216090"/>
                </a:xfrm>
                <a:custGeom>
                  <a:avLst/>
                  <a:gdLst>
                    <a:gd name="connsiteX0" fmla="*/ 193400 w 1557554"/>
                    <a:gd name="connsiteY0" fmla="*/ 393 h 1611879"/>
                    <a:gd name="connsiteX1" fmla="*/ 1167210 w 1557554"/>
                    <a:gd name="connsiteY1" fmla="*/ 401846 h 1611879"/>
                    <a:gd name="connsiteX2" fmla="*/ 1516408 w 1557554"/>
                    <a:gd name="connsiteY2" fmla="*/ 1089831 h 1611879"/>
                    <a:gd name="connsiteX3" fmla="*/ 1557479 w 1557554"/>
                    <a:gd name="connsiteY3" fmla="*/ 1477530 h 1611879"/>
                    <a:gd name="connsiteX4" fmla="*/ 1444615 w 1557554"/>
                    <a:gd name="connsiteY4" fmla="*/ 1611862 h 1611879"/>
                    <a:gd name="connsiteX5" fmla="*/ 1318574 w 1557554"/>
                    <a:gd name="connsiteY5" fmla="*/ 1478237 h 1611879"/>
                    <a:gd name="connsiteX6" fmla="*/ 1170938 w 1557554"/>
                    <a:gd name="connsiteY6" fmla="*/ 807734 h 1611879"/>
                    <a:gd name="connsiteX7" fmla="*/ 530901 w 1557554"/>
                    <a:gd name="connsiteY7" fmla="*/ 293159 h 1611879"/>
                    <a:gd name="connsiteX8" fmla="*/ 110036 w 1557554"/>
                    <a:gd name="connsiteY8" fmla="*/ 231200 h 1611879"/>
                    <a:gd name="connsiteX9" fmla="*/ 0 w 1557554"/>
                    <a:gd name="connsiteY9" fmla="*/ 116085 h 1611879"/>
                    <a:gd name="connsiteX10" fmla="*/ 109715 w 1557554"/>
                    <a:gd name="connsiteY10" fmla="*/ 521 h 1611879"/>
                    <a:gd name="connsiteX11" fmla="*/ 193400 w 1557554"/>
                    <a:gd name="connsiteY11" fmla="*/ 393 h 16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7554" h="1611879">
                      <a:moveTo>
                        <a:pt x="193400" y="393"/>
                      </a:moveTo>
                      <a:cubicBezTo>
                        <a:pt x="565544" y="18904"/>
                        <a:pt x="899960" y="132925"/>
                        <a:pt x="1167210" y="401846"/>
                      </a:cubicBezTo>
                      <a:cubicBezTo>
                        <a:pt x="1356496" y="592289"/>
                        <a:pt x="1463254" y="828366"/>
                        <a:pt x="1516408" y="1089831"/>
                      </a:cubicBezTo>
                      <a:cubicBezTo>
                        <a:pt x="1542375" y="1217800"/>
                        <a:pt x="1554009" y="1347312"/>
                        <a:pt x="1557479" y="1477530"/>
                      </a:cubicBezTo>
                      <a:cubicBezTo>
                        <a:pt x="1559665" y="1558901"/>
                        <a:pt x="1513773" y="1610898"/>
                        <a:pt x="1444615" y="1611862"/>
                      </a:cubicBezTo>
                      <a:cubicBezTo>
                        <a:pt x="1366587" y="1612955"/>
                        <a:pt x="1318767" y="1563400"/>
                        <a:pt x="1318574" y="1478237"/>
                      </a:cubicBezTo>
                      <a:cubicBezTo>
                        <a:pt x="1318060" y="1243895"/>
                        <a:pt x="1278468" y="1017716"/>
                        <a:pt x="1170938" y="807734"/>
                      </a:cubicBezTo>
                      <a:cubicBezTo>
                        <a:pt x="1034742" y="541770"/>
                        <a:pt x="813447" y="378900"/>
                        <a:pt x="530901" y="293159"/>
                      </a:cubicBezTo>
                      <a:cubicBezTo>
                        <a:pt x="393548" y="251446"/>
                        <a:pt x="252917" y="234799"/>
                        <a:pt x="110036" y="231200"/>
                      </a:cubicBezTo>
                      <a:cubicBezTo>
                        <a:pt x="46084" y="229593"/>
                        <a:pt x="64" y="180102"/>
                        <a:pt x="0" y="116085"/>
                      </a:cubicBezTo>
                      <a:cubicBezTo>
                        <a:pt x="-64" y="52197"/>
                        <a:pt x="46020" y="3221"/>
                        <a:pt x="109715" y="521"/>
                      </a:cubicBezTo>
                      <a:cubicBezTo>
                        <a:pt x="137610" y="-571"/>
                        <a:pt x="165505" y="393"/>
                        <a:pt x="193400" y="393"/>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grpSp>
              <p:nvGrpSpPr>
                <p:cNvPr id="60" name="그룹 29">
                  <a:extLst>
                    <a:ext uri="{FF2B5EF4-FFF2-40B4-BE49-F238E27FC236}">
                      <a16:creationId xmlns:a16="http://schemas.microsoft.com/office/drawing/2014/main" id="{59B0B9A1-8C5E-0869-5DF7-54DBB00291A9}"/>
                    </a:ext>
                  </a:extLst>
                </p:cNvPr>
                <p:cNvGrpSpPr/>
                <p:nvPr/>
              </p:nvGrpSpPr>
              <p:grpSpPr>
                <a:xfrm>
                  <a:off x="1998745" y="2932546"/>
                  <a:ext cx="1375657" cy="1214568"/>
                  <a:chOff x="1998745" y="2932546"/>
                  <a:chExt cx="1375657" cy="1214568"/>
                </a:xfrm>
              </p:grpSpPr>
              <p:sp>
                <p:nvSpPr>
                  <p:cNvPr id="62" name="자유형: 도형 31">
                    <a:extLst>
                      <a:ext uri="{FF2B5EF4-FFF2-40B4-BE49-F238E27FC236}">
                        <a16:creationId xmlns:a16="http://schemas.microsoft.com/office/drawing/2014/main" id="{4B7BA15E-1D5A-08AA-6705-99580EA772CB}"/>
                      </a:ext>
                    </a:extLst>
                  </p:cNvPr>
                  <p:cNvSpPr/>
                  <p:nvPr/>
                </p:nvSpPr>
                <p:spPr>
                  <a:xfrm>
                    <a:off x="2050388" y="2932594"/>
                    <a:ext cx="1272418" cy="859270"/>
                  </a:xfrm>
                  <a:custGeom>
                    <a:avLst/>
                    <a:gdLst>
                      <a:gd name="connsiteX0" fmla="*/ 1621432 w 1686540"/>
                      <a:gd name="connsiteY0" fmla="*/ 1138929 h 1138929"/>
                      <a:gd name="connsiteX1" fmla="*/ 65109 w 1686540"/>
                      <a:gd name="connsiteY1" fmla="*/ 1138929 h 1138929"/>
                      <a:gd name="connsiteX2" fmla="*/ 0 w 1686540"/>
                      <a:gd name="connsiteY2" fmla="*/ 1073820 h 1138929"/>
                      <a:gd name="connsiteX3" fmla="*/ 0 w 1686540"/>
                      <a:gd name="connsiteY3" fmla="*/ 65109 h 1138929"/>
                      <a:gd name="connsiteX4" fmla="*/ 65109 w 1686540"/>
                      <a:gd name="connsiteY4" fmla="*/ 0 h 1138929"/>
                      <a:gd name="connsiteX5" fmla="*/ 1621432 w 1686540"/>
                      <a:gd name="connsiteY5" fmla="*/ 0 h 1138929"/>
                      <a:gd name="connsiteX6" fmla="*/ 1686541 w 1686540"/>
                      <a:gd name="connsiteY6" fmla="*/ 65109 h 1138929"/>
                      <a:gd name="connsiteX7" fmla="*/ 1686541 w 1686540"/>
                      <a:gd name="connsiteY7" fmla="*/ 1073820 h 1138929"/>
                      <a:gd name="connsiteX8" fmla="*/ 1621432 w 1686540"/>
                      <a:gd name="connsiteY8" fmla="*/ 1138929 h 11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540" h="1138929">
                        <a:moveTo>
                          <a:pt x="1621432" y="1138929"/>
                        </a:moveTo>
                        <a:lnTo>
                          <a:pt x="65109" y="1138929"/>
                        </a:lnTo>
                        <a:cubicBezTo>
                          <a:pt x="29180" y="1138929"/>
                          <a:pt x="0" y="1109814"/>
                          <a:pt x="0" y="1073820"/>
                        </a:cubicBezTo>
                        <a:lnTo>
                          <a:pt x="0" y="65109"/>
                        </a:lnTo>
                        <a:cubicBezTo>
                          <a:pt x="0" y="29180"/>
                          <a:pt x="29116" y="0"/>
                          <a:pt x="65109" y="0"/>
                        </a:cubicBezTo>
                        <a:lnTo>
                          <a:pt x="1621432" y="0"/>
                        </a:lnTo>
                        <a:cubicBezTo>
                          <a:pt x="1657361" y="0"/>
                          <a:pt x="1686541" y="29116"/>
                          <a:pt x="1686541" y="65109"/>
                        </a:cubicBezTo>
                        <a:lnTo>
                          <a:pt x="1686541" y="1073820"/>
                        </a:lnTo>
                        <a:cubicBezTo>
                          <a:pt x="1686477" y="1109749"/>
                          <a:pt x="1657361" y="1138929"/>
                          <a:pt x="1621432" y="1138929"/>
                        </a:cubicBezTo>
                        <a:close/>
                      </a:path>
                    </a:pathLst>
                  </a:custGeom>
                  <a:solidFill>
                    <a:srgbClr val="292B37"/>
                  </a:solidFill>
                  <a:ln w="6421" cap="flat">
                    <a:noFill/>
                    <a:prstDash val="solid"/>
                    <a:miter/>
                  </a:ln>
                </p:spPr>
                <p:txBody>
                  <a:bodyPr rtlCol="0" anchor="ctr"/>
                  <a:lstStyle/>
                  <a:p>
                    <a:endParaRPr lang="ko-KR" altLang="en-US"/>
                  </a:p>
                </p:txBody>
              </p:sp>
              <p:sp>
                <p:nvSpPr>
                  <p:cNvPr id="63" name="자유형: 도형 32">
                    <a:extLst>
                      <a:ext uri="{FF2B5EF4-FFF2-40B4-BE49-F238E27FC236}">
                        <a16:creationId xmlns:a16="http://schemas.microsoft.com/office/drawing/2014/main" id="{28F9CA3F-013C-1F1B-CC71-8A3B255D3842}"/>
                      </a:ext>
                    </a:extLst>
                  </p:cNvPr>
                  <p:cNvSpPr/>
                  <p:nvPr/>
                </p:nvSpPr>
                <p:spPr>
                  <a:xfrm>
                    <a:off x="2180540" y="3791865"/>
                    <a:ext cx="1012067" cy="173503"/>
                  </a:xfrm>
                  <a:custGeom>
                    <a:avLst/>
                    <a:gdLst>
                      <a:gd name="connsiteX0" fmla="*/ 1282838 w 1341455"/>
                      <a:gd name="connsiteY0" fmla="*/ 229971 h 229971"/>
                      <a:gd name="connsiteX1" fmla="*/ 58682 w 1341455"/>
                      <a:gd name="connsiteY1" fmla="*/ 229971 h 229971"/>
                      <a:gd name="connsiteX2" fmla="*/ 0 w 1341455"/>
                      <a:gd name="connsiteY2" fmla="*/ 171289 h 229971"/>
                      <a:gd name="connsiteX3" fmla="*/ 0 w 1341455"/>
                      <a:gd name="connsiteY3" fmla="*/ 0 h 229971"/>
                      <a:gd name="connsiteX4" fmla="*/ 1341456 w 1341455"/>
                      <a:gd name="connsiteY4" fmla="*/ 0 h 229971"/>
                      <a:gd name="connsiteX5" fmla="*/ 1341456 w 1341455"/>
                      <a:gd name="connsiteY5" fmla="*/ 171289 h 229971"/>
                      <a:gd name="connsiteX6" fmla="*/ 1282838 w 1341455"/>
                      <a:gd name="connsiteY6" fmla="*/ 229971 h 22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55" h="229971">
                        <a:moveTo>
                          <a:pt x="1282838" y="229971"/>
                        </a:moveTo>
                        <a:lnTo>
                          <a:pt x="58682" y="229971"/>
                        </a:lnTo>
                        <a:cubicBezTo>
                          <a:pt x="26288" y="229971"/>
                          <a:pt x="0" y="203683"/>
                          <a:pt x="0" y="171289"/>
                        </a:cubicBezTo>
                        <a:lnTo>
                          <a:pt x="0" y="0"/>
                        </a:lnTo>
                        <a:lnTo>
                          <a:pt x="1341456" y="0"/>
                        </a:lnTo>
                        <a:lnTo>
                          <a:pt x="1341456" y="171289"/>
                        </a:lnTo>
                        <a:cubicBezTo>
                          <a:pt x="1341520" y="203683"/>
                          <a:pt x="1315232" y="229971"/>
                          <a:pt x="1282838" y="229971"/>
                        </a:cubicBezTo>
                        <a:close/>
                      </a:path>
                    </a:pathLst>
                  </a:custGeom>
                  <a:solidFill>
                    <a:srgbClr val="3F434F"/>
                  </a:solidFill>
                  <a:ln w="6421" cap="flat">
                    <a:noFill/>
                    <a:prstDash val="solid"/>
                    <a:miter/>
                  </a:ln>
                </p:spPr>
                <p:txBody>
                  <a:bodyPr rtlCol="0" anchor="ctr"/>
                  <a:lstStyle/>
                  <a:p>
                    <a:endParaRPr lang="ko-KR" altLang="en-US"/>
                  </a:p>
                </p:txBody>
              </p:sp>
              <p:sp>
                <p:nvSpPr>
                  <p:cNvPr id="64" name="자유형: 도형 33">
                    <a:extLst>
                      <a:ext uri="{FF2B5EF4-FFF2-40B4-BE49-F238E27FC236}">
                        <a16:creationId xmlns:a16="http://schemas.microsoft.com/office/drawing/2014/main" id="{CF4F7516-5432-5664-F3AC-FF7697182939}"/>
                      </a:ext>
                    </a:extLst>
                  </p:cNvPr>
                  <p:cNvSpPr/>
                  <p:nvPr/>
                </p:nvSpPr>
                <p:spPr>
                  <a:xfrm>
                    <a:off x="2469695" y="3965320"/>
                    <a:ext cx="433757" cy="181794"/>
                  </a:xfrm>
                  <a:custGeom>
                    <a:avLst/>
                    <a:gdLst>
                      <a:gd name="connsiteX0" fmla="*/ 514704 w 574928"/>
                      <a:gd name="connsiteY0" fmla="*/ 240962 h 240961"/>
                      <a:gd name="connsiteX1" fmla="*/ 60289 w 574928"/>
                      <a:gd name="connsiteY1" fmla="*/ 240962 h 240961"/>
                      <a:gd name="connsiteX2" fmla="*/ 0 w 574928"/>
                      <a:gd name="connsiteY2" fmla="*/ 180673 h 240961"/>
                      <a:gd name="connsiteX3" fmla="*/ 0 w 574928"/>
                      <a:gd name="connsiteY3" fmla="*/ 0 h 240961"/>
                      <a:gd name="connsiteX4" fmla="*/ 574928 w 574928"/>
                      <a:gd name="connsiteY4" fmla="*/ 0 h 240961"/>
                      <a:gd name="connsiteX5" fmla="*/ 574928 w 574928"/>
                      <a:gd name="connsiteY5" fmla="*/ 180673 h 240961"/>
                      <a:gd name="connsiteX6" fmla="*/ 514704 w 574928"/>
                      <a:gd name="connsiteY6" fmla="*/ 240962 h 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28" h="240961">
                        <a:moveTo>
                          <a:pt x="514704" y="240962"/>
                        </a:moveTo>
                        <a:lnTo>
                          <a:pt x="60289" y="240962"/>
                        </a:lnTo>
                        <a:cubicBezTo>
                          <a:pt x="26995" y="240962"/>
                          <a:pt x="0" y="213967"/>
                          <a:pt x="0" y="180673"/>
                        </a:cubicBezTo>
                        <a:lnTo>
                          <a:pt x="0" y="0"/>
                        </a:lnTo>
                        <a:lnTo>
                          <a:pt x="574928" y="0"/>
                        </a:lnTo>
                        <a:lnTo>
                          <a:pt x="574928" y="180673"/>
                        </a:lnTo>
                        <a:cubicBezTo>
                          <a:pt x="574928" y="213967"/>
                          <a:pt x="547997" y="240962"/>
                          <a:pt x="514704" y="240962"/>
                        </a:cubicBezTo>
                        <a:close/>
                      </a:path>
                    </a:pathLst>
                  </a:custGeom>
                  <a:solidFill>
                    <a:srgbClr val="3F434F"/>
                  </a:solidFill>
                  <a:ln w="6421" cap="flat">
                    <a:noFill/>
                    <a:prstDash val="solid"/>
                    <a:miter/>
                  </a:ln>
                </p:spPr>
                <p:txBody>
                  <a:bodyPr rtlCol="0" anchor="ctr"/>
                  <a:lstStyle/>
                  <a:p>
                    <a:endParaRPr lang="ko-KR" altLang="en-US"/>
                  </a:p>
                </p:txBody>
              </p:sp>
              <p:sp>
                <p:nvSpPr>
                  <p:cNvPr id="65" name="자유형: 도형 34">
                    <a:extLst>
                      <a:ext uri="{FF2B5EF4-FFF2-40B4-BE49-F238E27FC236}">
                        <a16:creationId xmlns:a16="http://schemas.microsoft.com/office/drawing/2014/main" id="{86A4C275-7FC8-6A6D-D215-B9542ACD23FC}"/>
                      </a:ext>
                    </a:extLst>
                  </p:cNvPr>
                  <p:cNvSpPr/>
                  <p:nvPr/>
                </p:nvSpPr>
                <p:spPr>
                  <a:xfrm>
                    <a:off x="1998745" y="2932546"/>
                    <a:ext cx="1375657" cy="123992"/>
                  </a:xfrm>
                  <a:custGeom>
                    <a:avLst/>
                    <a:gdLst>
                      <a:gd name="connsiteX0" fmla="*/ 1785587 w 1823379"/>
                      <a:gd name="connsiteY0" fmla="*/ 164347 h 164347"/>
                      <a:gd name="connsiteX1" fmla="*/ 37793 w 1823379"/>
                      <a:gd name="connsiteY1" fmla="*/ 164347 h 164347"/>
                      <a:gd name="connsiteX2" fmla="*/ 0 w 1823379"/>
                      <a:gd name="connsiteY2" fmla="*/ 126554 h 164347"/>
                      <a:gd name="connsiteX3" fmla="*/ 0 w 1823379"/>
                      <a:gd name="connsiteY3" fmla="*/ 37793 h 164347"/>
                      <a:gd name="connsiteX4" fmla="*/ 37793 w 1823379"/>
                      <a:gd name="connsiteY4" fmla="*/ 0 h 164347"/>
                      <a:gd name="connsiteX5" fmla="*/ 1785587 w 1823379"/>
                      <a:gd name="connsiteY5" fmla="*/ 0 h 164347"/>
                      <a:gd name="connsiteX6" fmla="*/ 1823380 w 1823379"/>
                      <a:gd name="connsiteY6" fmla="*/ 37793 h 164347"/>
                      <a:gd name="connsiteX7" fmla="*/ 1823380 w 1823379"/>
                      <a:gd name="connsiteY7" fmla="*/ 126554 h 164347"/>
                      <a:gd name="connsiteX8" fmla="*/ 1785587 w 1823379"/>
                      <a:gd name="connsiteY8" fmla="*/ 164347 h 16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379" h="164347">
                        <a:moveTo>
                          <a:pt x="1785587" y="164347"/>
                        </a:moveTo>
                        <a:lnTo>
                          <a:pt x="37793" y="164347"/>
                        </a:lnTo>
                        <a:cubicBezTo>
                          <a:pt x="16968" y="164347"/>
                          <a:pt x="0" y="147443"/>
                          <a:pt x="0" y="126554"/>
                        </a:cubicBezTo>
                        <a:lnTo>
                          <a:pt x="0" y="37793"/>
                        </a:lnTo>
                        <a:cubicBezTo>
                          <a:pt x="0" y="16968"/>
                          <a:pt x="16904" y="0"/>
                          <a:pt x="37793" y="0"/>
                        </a:cubicBezTo>
                        <a:lnTo>
                          <a:pt x="1785587" y="0"/>
                        </a:lnTo>
                        <a:cubicBezTo>
                          <a:pt x="1806411" y="0"/>
                          <a:pt x="1823380" y="16904"/>
                          <a:pt x="1823380" y="37793"/>
                        </a:cubicBezTo>
                        <a:lnTo>
                          <a:pt x="1823380" y="126554"/>
                        </a:lnTo>
                        <a:cubicBezTo>
                          <a:pt x="1823380" y="147443"/>
                          <a:pt x="1806476" y="164347"/>
                          <a:pt x="1785587" y="164347"/>
                        </a:cubicBezTo>
                        <a:close/>
                      </a:path>
                    </a:pathLst>
                  </a:custGeom>
                  <a:solidFill>
                    <a:srgbClr val="3F434F"/>
                  </a:solidFill>
                  <a:ln w="6421" cap="flat">
                    <a:noFill/>
                    <a:prstDash val="solid"/>
                    <a:miter/>
                  </a:ln>
                </p:spPr>
                <p:txBody>
                  <a:bodyPr rtlCol="0" anchor="ctr"/>
                  <a:lstStyle/>
                  <a:p>
                    <a:endParaRPr lang="ko-KR" altLang="en-US"/>
                  </a:p>
                </p:txBody>
              </p:sp>
              <p:sp>
                <p:nvSpPr>
                  <p:cNvPr id="66" name="자유형: 도형 35">
                    <a:extLst>
                      <a:ext uri="{FF2B5EF4-FFF2-40B4-BE49-F238E27FC236}">
                        <a16:creationId xmlns:a16="http://schemas.microsoft.com/office/drawing/2014/main" id="{C8854C30-1920-AB7C-5BC9-2ABC6378397B}"/>
                      </a:ext>
                    </a:extLst>
                  </p:cNvPr>
                  <p:cNvSpPr/>
                  <p:nvPr/>
                </p:nvSpPr>
                <p:spPr>
                  <a:xfrm>
                    <a:off x="2000830" y="3254773"/>
                    <a:ext cx="1371536" cy="111579"/>
                  </a:xfrm>
                  <a:custGeom>
                    <a:avLst/>
                    <a:gdLst>
                      <a:gd name="connsiteX0" fmla="*/ 1780124 w 1817916"/>
                      <a:gd name="connsiteY0" fmla="*/ 147894 h 147893"/>
                      <a:gd name="connsiteX1" fmla="*/ 37793 w 1817916"/>
                      <a:gd name="connsiteY1" fmla="*/ 147894 h 147893"/>
                      <a:gd name="connsiteX2" fmla="*/ 0 w 1817916"/>
                      <a:gd name="connsiteY2" fmla="*/ 110101 h 147893"/>
                      <a:gd name="connsiteX3" fmla="*/ 0 w 1817916"/>
                      <a:gd name="connsiteY3" fmla="*/ 37793 h 147893"/>
                      <a:gd name="connsiteX4" fmla="*/ 37793 w 1817916"/>
                      <a:gd name="connsiteY4" fmla="*/ 0 h 147893"/>
                      <a:gd name="connsiteX5" fmla="*/ 1780124 w 1817916"/>
                      <a:gd name="connsiteY5" fmla="*/ 0 h 147893"/>
                      <a:gd name="connsiteX6" fmla="*/ 1817917 w 1817916"/>
                      <a:gd name="connsiteY6" fmla="*/ 37793 h 147893"/>
                      <a:gd name="connsiteX7" fmla="*/ 1817917 w 1817916"/>
                      <a:gd name="connsiteY7" fmla="*/ 110101 h 147893"/>
                      <a:gd name="connsiteX8" fmla="*/ 1780124 w 1817916"/>
                      <a:gd name="connsiteY8" fmla="*/ 147894 h 1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916" h="147893">
                        <a:moveTo>
                          <a:pt x="1780124" y="147894"/>
                        </a:moveTo>
                        <a:lnTo>
                          <a:pt x="37793" y="147894"/>
                        </a:lnTo>
                        <a:cubicBezTo>
                          <a:pt x="16968" y="147894"/>
                          <a:pt x="0" y="130990"/>
                          <a:pt x="0" y="110101"/>
                        </a:cubicBezTo>
                        <a:lnTo>
                          <a:pt x="0" y="37793"/>
                        </a:lnTo>
                        <a:cubicBezTo>
                          <a:pt x="0" y="16968"/>
                          <a:pt x="16904" y="0"/>
                          <a:pt x="37793" y="0"/>
                        </a:cubicBezTo>
                        <a:lnTo>
                          <a:pt x="1780124" y="0"/>
                        </a:lnTo>
                        <a:cubicBezTo>
                          <a:pt x="1800948" y="0"/>
                          <a:pt x="1817917" y="16904"/>
                          <a:pt x="1817917" y="37793"/>
                        </a:cubicBezTo>
                        <a:lnTo>
                          <a:pt x="1817917" y="110101"/>
                        </a:lnTo>
                        <a:cubicBezTo>
                          <a:pt x="1817852" y="130990"/>
                          <a:pt x="1800948" y="147894"/>
                          <a:pt x="1780124" y="147894"/>
                        </a:cubicBezTo>
                        <a:close/>
                      </a:path>
                    </a:pathLst>
                  </a:custGeom>
                  <a:solidFill>
                    <a:srgbClr val="3F434F"/>
                  </a:solidFill>
                  <a:ln w="6421" cap="flat">
                    <a:noFill/>
                    <a:prstDash val="solid"/>
                    <a:miter/>
                  </a:ln>
                </p:spPr>
                <p:txBody>
                  <a:bodyPr rtlCol="0" anchor="ctr"/>
                  <a:lstStyle/>
                  <a:p>
                    <a:endParaRPr lang="ko-KR" altLang="en-US"/>
                  </a:p>
                </p:txBody>
              </p:sp>
              <p:sp>
                <p:nvSpPr>
                  <p:cNvPr id="67" name="자유형: 도형 36">
                    <a:extLst>
                      <a:ext uri="{FF2B5EF4-FFF2-40B4-BE49-F238E27FC236}">
                        <a16:creationId xmlns:a16="http://schemas.microsoft.com/office/drawing/2014/main" id="{CA940E24-F241-4B02-7849-FC1C0870E968}"/>
                      </a:ext>
                    </a:extLst>
                  </p:cNvPr>
                  <p:cNvSpPr/>
                  <p:nvPr/>
                </p:nvSpPr>
                <p:spPr>
                  <a:xfrm>
                    <a:off x="2000830" y="3465469"/>
                    <a:ext cx="1371536" cy="111579"/>
                  </a:xfrm>
                  <a:custGeom>
                    <a:avLst/>
                    <a:gdLst>
                      <a:gd name="connsiteX0" fmla="*/ 1784944 w 1817916"/>
                      <a:gd name="connsiteY0" fmla="*/ 147894 h 147893"/>
                      <a:gd name="connsiteX1" fmla="*/ 32972 w 1817916"/>
                      <a:gd name="connsiteY1" fmla="*/ 147894 h 147893"/>
                      <a:gd name="connsiteX2" fmla="*/ 0 w 1817916"/>
                      <a:gd name="connsiteY2" fmla="*/ 114921 h 147893"/>
                      <a:gd name="connsiteX3" fmla="*/ 0 w 1817916"/>
                      <a:gd name="connsiteY3" fmla="*/ 32972 h 147893"/>
                      <a:gd name="connsiteX4" fmla="*/ 32972 w 1817916"/>
                      <a:gd name="connsiteY4" fmla="*/ 0 h 147893"/>
                      <a:gd name="connsiteX5" fmla="*/ 1784944 w 1817916"/>
                      <a:gd name="connsiteY5" fmla="*/ 0 h 147893"/>
                      <a:gd name="connsiteX6" fmla="*/ 1817917 w 1817916"/>
                      <a:gd name="connsiteY6" fmla="*/ 32972 h 147893"/>
                      <a:gd name="connsiteX7" fmla="*/ 1817917 w 1817916"/>
                      <a:gd name="connsiteY7" fmla="*/ 114921 h 147893"/>
                      <a:gd name="connsiteX8" fmla="*/ 1784944 w 1817916"/>
                      <a:gd name="connsiteY8" fmla="*/ 147894 h 1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916" h="147893">
                        <a:moveTo>
                          <a:pt x="1784944" y="147894"/>
                        </a:moveTo>
                        <a:lnTo>
                          <a:pt x="32972" y="147894"/>
                        </a:lnTo>
                        <a:cubicBezTo>
                          <a:pt x="14783" y="147894"/>
                          <a:pt x="0" y="133175"/>
                          <a:pt x="0" y="114921"/>
                        </a:cubicBezTo>
                        <a:lnTo>
                          <a:pt x="0" y="32972"/>
                        </a:lnTo>
                        <a:cubicBezTo>
                          <a:pt x="0" y="14783"/>
                          <a:pt x="14719" y="0"/>
                          <a:pt x="32972" y="0"/>
                        </a:cubicBezTo>
                        <a:lnTo>
                          <a:pt x="1784944" y="0"/>
                        </a:lnTo>
                        <a:cubicBezTo>
                          <a:pt x="1803134" y="0"/>
                          <a:pt x="1817917" y="14719"/>
                          <a:pt x="1817917" y="32972"/>
                        </a:cubicBezTo>
                        <a:lnTo>
                          <a:pt x="1817917" y="114921"/>
                        </a:lnTo>
                        <a:cubicBezTo>
                          <a:pt x="1817852" y="133111"/>
                          <a:pt x="1803134" y="147894"/>
                          <a:pt x="1784944" y="147894"/>
                        </a:cubicBezTo>
                        <a:close/>
                      </a:path>
                    </a:pathLst>
                  </a:custGeom>
                  <a:solidFill>
                    <a:srgbClr val="3F434F"/>
                  </a:solidFill>
                  <a:ln w="6421" cap="flat">
                    <a:noFill/>
                    <a:prstDash val="solid"/>
                    <a:miter/>
                  </a:ln>
                </p:spPr>
                <p:txBody>
                  <a:bodyPr rtlCol="0" anchor="ctr"/>
                  <a:lstStyle/>
                  <a:p>
                    <a:endParaRPr lang="ko-KR" altLang="en-US"/>
                  </a:p>
                </p:txBody>
              </p:sp>
            </p:grpSp>
            <p:sp>
              <p:nvSpPr>
                <p:cNvPr id="61" name="자유형: 도형 30">
                  <a:extLst>
                    <a:ext uri="{FF2B5EF4-FFF2-40B4-BE49-F238E27FC236}">
                      <a16:creationId xmlns:a16="http://schemas.microsoft.com/office/drawing/2014/main" id="{B8770C52-C50B-3168-37ED-DE6C6F8E54D1}"/>
                    </a:ext>
                  </a:extLst>
                </p:cNvPr>
                <p:cNvSpPr/>
                <p:nvPr/>
              </p:nvSpPr>
              <p:spPr>
                <a:xfrm>
                  <a:off x="2480382" y="4128445"/>
                  <a:ext cx="408971" cy="927207"/>
                </a:xfrm>
                <a:custGeom>
                  <a:avLst/>
                  <a:gdLst>
                    <a:gd name="connsiteX0" fmla="*/ 78710 w 542075"/>
                    <a:gd name="connsiteY0" fmla="*/ 0 h 1228976"/>
                    <a:gd name="connsiteX1" fmla="*/ 457475 w 542075"/>
                    <a:gd name="connsiteY1" fmla="*/ 64 h 1228976"/>
                    <a:gd name="connsiteX2" fmla="*/ 450983 w 542075"/>
                    <a:gd name="connsiteY2" fmla="*/ 207732 h 1228976"/>
                    <a:gd name="connsiteX3" fmla="*/ 470973 w 542075"/>
                    <a:gd name="connsiteY3" fmla="*/ 272906 h 1228976"/>
                    <a:gd name="connsiteX4" fmla="*/ 541288 w 542075"/>
                    <a:gd name="connsiteY4" fmla="*/ 499792 h 1228976"/>
                    <a:gd name="connsiteX5" fmla="*/ 450148 w 542075"/>
                    <a:gd name="connsiteY5" fmla="*/ 826945 h 1228976"/>
                    <a:gd name="connsiteX6" fmla="*/ 277894 w 542075"/>
                    <a:gd name="connsiteY6" fmla="*/ 1228977 h 1228976"/>
                    <a:gd name="connsiteX7" fmla="*/ 119396 w 542075"/>
                    <a:gd name="connsiteY7" fmla="*/ 885691 h 1228976"/>
                    <a:gd name="connsiteX8" fmla="*/ 9038 w 542075"/>
                    <a:gd name="connsiteY8" fmla="*/ 573128 h 1228976"/>
                    <a:gd name="connsiteX9" fmla="*/ 21957 w 542075"/>
                    <a:gd name="connsiteY9" fmla="*/ 341807 h 1228976"/>
                    <a:gd name="connsiteX10" fmla="*/ 67784 w 542075"/>
                    <a:gd name="connsiteY10" fmla="*/ 261401 h 1228976"/>
                    <a:gd name="connsiteX11" fmla="*/ 78582 w 542075"/>
                    <a:gd name="connsiteY11" fmla="*/ 178745 h 1228976"/>
                    <a:gd name="connsiteX12" fmla="*/ 78710 w 542075"/>
                    <a:gd name="connsiteY12" fmla="*/ 0 h 12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075" h="1228976">
                      <a:moveTo>
                        <a:pt x="78710" y="0"/>
                      </a:moveTo>
                      <a:cubicBezTo>
                        <a:pt x="204944" y="0"/>
                        <a:pt x="331242" y="0"/>
                        <a:pt x="457475" y="64"/>
                      </a:cubicBezTo>
                      <a:cubicBezTo>
                        <a:pt x="455418" y="69287"/>
                        <a:pt x="454004" y="138510"/>
                        <a:pt x="450983" y="207732"/>
                      </a:cubicBezTo>
                      <a:cubicBezTo>
                        <a:pt x="449891" y="232542"/>
                        <a:pt x="455868" y="253174"/>
                        <a:pt x="470973" y="272906"/>
                      </a:cubicBezTo>
                      <a:cubicBezTo>
                        <a:pt x="522006" y="339815"/>
                        <a:pt x="546944" y="415143"/>
                        <a:pt x="541288" y="499792"/>
                      </a:cubicBezTo>
                      <a:cubicBezTo>
                        <a:pt x="533832" y="610342"/>
                        <a:pt x="485241" y="722950"/>
                        <a:pt x="450148" y="826945"/>
                      </a:cubicBezTo>
                      <a:cubicBezTo>
                        <a:pt x="424438" y="903302"/>
                        <a:pt x="348531" y="1091688"/>
                        <a:pt x="277894" y="1228977"/>
                      </a:cubicBezTo>
                      <a:cubicBezTo>
                        <a:pt x="200702" y="1091688"/>
                        <a:pt x="160981" y="995856"/>
                        <a:pt x="119396" y="885691"/>
                      </a:cubicBezTo>
                      <a:cubicBezTo>
                        <a:pt x="80896" y="783753"/>
                        <a:pt x="28834" y="680658"/>
                        <a:pt x="9038" y="573128"/>
                      </a:cubicBezTo>
                      <a:cubicBezTo>
                        <a:pt x="-5038" y="496771"/>
                        <a:pt x="-4074" y="415593"/>
                        <a:pt x="21957" y="341807"/>
                      </a:cubicBezTo>
                      <a:cubicBezTo>
                        <a:pt x="33076" y="310249"/>
                        <a:pt x="54993" y="289553"/>
                        <a:pt x="67784" y="261401"/>
                      </a:cubicBezTo>
                      <a:cubicBezTo>
                        <a:pt x="78453" y="237877"/>
                        <a:pt x="76654" y="203747"/>
                        <a:pt x="78582" y="178745"/>
                      </a:cubicBezTo>
                      <a:cubicBezTo>
                        <a:pt x="78453" y="131568"/>
                        <a:pt x="78582" y="89019"/>
                        <a:pt x="78710" y="0"/>
                      </a:cubicBezTo>
                      <a:close/>
                    </a:path>
                  </a:pathLst>
                </a:custGeom>
                <a:solidFill>
                  <a:schemeClr val="accent2">
                    <a:lumMod val="60000"/>
                    <a:lumOff val="40000"/>
                  </a:schemeClr>
                </a:solidFill>
                <a:ln w="6421" cap="flat">
                  <a:noFill/>
                  <a:prstDash val="solid"/>
                  <a:miter/>
                </a:ln>
              </p:spPr>
              <p:txBody>
                <a:bodyPr rtlCol="0" anchor="ctr"/>
                <a:lstStyle/>
                <a:p>
                  <a:endParaRPr lang="ko-KR" altLang="en-US"/>
                </a:p>
              </p:txBody>
            </p:sp>
          </p:grpSp>
          <p:grpSp>
            <p:nvGrpSpPr>
              <p:cNvPr id="41" name="그룹 10">
                <a:extLst>
                  <a:ext uri="{FF2B5EF4-FFF2-40B4-BE49-F238E27FC236}">
                    <a16:creationId xmlns:a16="http://schemas.microsoft.com/office/drawing/2014/main" id="{F93B20D8-C704-A68D-42E7-5941902D45D4}"/>
                  </a:ext>
                </a:extLst>
              </p:cNvPr>
              <p:cNvGrpSpPr/>
              <p:nvPr/>
            </p:nvGrpSpPr>
            <p:grpSpPr>
              <a:xfrm>
                <a:off x="2088987" y="1652448"/>
                <a:ext cx="1159410" cy="1314166"/>
                <a:chOff x="2088987" y="1652448"/>
                <a:chExt cx="1159410" cy="1314166"/>
              </a:xfrm>
            </p:grpSpPr>
            <p:sp>
              <p:nvSpPr>
                <p:cNvPr id="45" name="자유형: 도형 14">
                  <a:extLst>
                    <a:ext uri="{FF2B5EF4-FFF2-40B4-BE49-F238E27FC236}">
                      <a16:creationId xmlns:a16="http://schemas.microsoft.com/office/drawing/2014/main" id="{DEBBBB26-2354-5482-6555-FB86E00A8214}"/>
                    </a:ext>
                  </a:extLst>
                </p:cNvPr>
                <p:cNvSpPr/>
                <p:nvPr/>
              </p:nvSpPr>
              <p:spPr>
                <a:xfrm>
                  <a:off x="3054410" y="2115262"/>
                  <a:ext cx="193987" cy="236980"/>
                </a:xfrm>
                <a:custGeom>
                  <a:avLst/>
                  <a:gdLst>
                    <a:gd name="connsiteX0" fmla="*/ 255612 w 257122"/>
                    <a:gd name="connsiteY0" fmla="*/ 121551 h 314107"/>
                    <a:gd name="connsiteX1" fmla="*/ 236973 w 257122"/>
                    <a:gd name="connsiteY1" fmla="*/ 292776 h 314107"/>
                    <a:gd name="connsiteX2" fmla="*/ 205479 w 257122"/>
                    <a:gd name="connsiteY2" fmla="*/ 312251 h 314107"/>
                    <a:gd name="connsiteX3" fmla="*/ 19792 w 257122"/>
                    <a:gd name="connsiteY3" fmla="*/ 262889 h 314107"/>
                    <a:gd name="connsiteX4" fmla="*/ 1346 w 257122"/>
                    <a:gd name="connsiteY4" fmla="*/ 232616 h 314107"/>
                    <a:gd name="connsiteX5" fmla="*/ 8994 w 257122"/>
                    <a:gd name="connsiteY5" fmla="*/ 54192 h 314107"/>
                    <a:gd name="connsiteX6" fmla="*/ 24805 w 257122"/>
                    <a:gd name="connsiteY6" fmla="*/ 32468 h 314107"/>
                    <a:gd name="connsiteX7" fmla="*/ 220262 w 257122"/>
                    <a:gd name="connsiteY7" fmla="*/ 845 h 314107"/>
                    <a:gd name="connsiteX8" fmla="*/ 249892 w 257122"/>
                    <a:gd name="connsiteY8" fmla="*/ 25719 h 314107"/>
                    <a:gd name="connsiteX9" fmla="*/ 255612 w 257122"/>
                    <a:gd name="connsiteY9" fmla="*/ 121551 h 3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22" h="314107">
                      <a:moveTo>
                        <a:pt x="255612" y="121551"/>
                      </a:moveTo>
                      <a:cubicBezTo>
                        <a:pt x="257797" y="183768"/>
                        <a:pt x="247064" y="238143"/>
                        <a:pt x="236973" y="292776"/>
                      </a:cubicBezTo>
                      <a:cubicBezTo>
                        <a:pt x="233245" y="312958"/>
                        <a:pt x="223668" y="317136"/>
                        <a:pt x="205479" y="312251"/>
                      </a:cubicBezTo>
                      <a:cubicBezTo>
                        <a:pt x="143647" y="295475"/>
                        <a:pt x="81752" y="279214"/>
                        <a:pt x="19792" y="262889"/>
                      </a:cubicBezTo>
                      <a:cubicBezTo>
                        <a:pt x="3788" y="258647"/>
                        <a:pt x="-3154" y="250741"/>
                        <a:pt x="1346" y="232616"/>
                      </a:cubicBezTo>
                      <a:cubicBezTo>
                        <a:pt x="15871" y="173805"/>
                        <a:pt x="14072" y="113902"/>
                        <a:pt x="8994" y="54192"/>
                      </a:cubicBezTo>
                      <a:cubicBezTo>
                        <a:pt x="7773" y="39924"/>
                        <a:pt x="11951" y="34524"/>
                        <a:pt x="24805" y="32468"/>
                      </a:cubicBezTo>
                      <a:cubicBezTo>
                        <a:pt x="89979" y="22055"/>
                        <a:pt x="155088" y="11450"/>
                        <a:pt x="220262" y="845"/>
                      </a:cubicBezTo>
                      <a:cubicBezTo>
                        <a:pt x="239993" y="-2369"/>
                        <a:pt x="250085" y="3095"/>
                        <a:pt x="249892" y="25719"/>
                      </a:cubicBezTo>
                      <a:cubicBezTo>
                        <a:pt x="249699" y="59784"/>
                        <a:pt x="261140" y="93335"/>
                        <a:pt x="255612" y="121551"/>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46" name="자유형: 도형 15">
                  <a:extLst>
                    <a:ext uri="{FF2B5EF4-FFF2-40B4-BE49-F238E27FC236}">
                      <a16:creationId xmlns:a16="http://schemas.microsoft.com/office/drawing/2014/main" id="{BEA91C74-6C13-F6B5-E305-D3C28BF061DB}"/>
                    </a:ext>
                  </a:extLst>
                </p:cNvPr>
                <p:cNvSpPr/>
                <p:nvPr/>
              </p:nvSpPr>
              <p:spPr>
                <a:xfrm>
                  <a:off x="2812497" y="1670807"/>
                  <a:ext cx="258726" cy="252453"/>
                </a:xfrm>
                <a:custGeom>
                  <a:avLst/>
                  <a:gdLst>
                    <a:gd name="connsiteX0" fmla="*/ 342881 w 342931"/>
                    <a:gd name="connsiteY0" fmla="*/ 161826 h 334617"/>
                    <a:gd name="connsiteX1" fmla="*/ 333625 w 342931"/>
                    <a:gd name="connsiteY1" fmla="*/ 180015 h 334617"/>
                    <a:gd name="connsiteX2" fmla="*/ 196465 w 342931"/>
                    <a:gd name="connsiteY2" fmla="*/ 323796 h 334617"/>
                    <a:gd name="connsiteX3" fmla="*/ 160086 w 342931"/>
                    <a:gd name="connsiteY3" fmla="*/ 323988 h 334617"/>
                    <a:gd name="connsiteX4" fmla="*/ 19198 w 342931"/>
                    <a:gd name="connsiteY4" fmla="*/ 231113 h 334617"/>
                    <a:gd name="connsiteX5" fmla="*/ 2680 w 342931"/>
                    <a:gd name="connsiteY5" fmla="*/ 200969 h 334617"/>
                    <a:gd name="connsiteX6" fmla="*/ 73317 w 342931"/>
                    <a:gd name="connsiteY6" fmla="*/ 18817 h 334617"/>
                    <a:gd name="connsiteX7" fmla="*/ 109374 w 342931"/>
                    <a:gd name="connsiteY7" fmla="*/ 4934 h 334617"/>
                    <a:gd name="connsiteX8" fmla="*/ 329447 w 342931"/>
                    <a:gd name="connsiteY8" fmla="*/ 146593 h 334617"/>
                    <a:gd name="connsiteX9" fmla="*/ 342881 w 342931"/>
                    <a:gd name="connsiteY9" fmla="*/ 161826 h 33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31" h="334617">
                      <a:moveTo>
                        <a:pt x="342881" y="161826"/>
                      </a:moveTo>
                      <a:cubicBezTo>
                        <a:pt x="343523" y="171467"/>
                        <a:pt x="337931" y="175452"/>
                        <a:pt x="333625" y="180015"/>
                      </a:cubicBezTo>
                      <a:cubicBezTo>
                        <a:pt x="287862" y="227899"/>
                        <a:pt x="241650" y="275397"/>
                        <a:pt x="196465" y="323796"/>
                      </a:cubicBezTo>
                      <a:cubicBezTo>
                        <a:pt x="183096" y="338129"/>
                        <a:pt x="173712" y="338257"/>
                        <a:pt x="160086" y="323988"/>
                      </a:cubicBezTo>
                      <a:cubicBezTo>
                        <a:pt x="120301" y="282468"/>
                        <a:pt x="71324" y="253994"/>
                        <a:pt x="19198" y="231113"/>
                      </a:cubicBezTo>
                      <a:cubicBezTo>
                        <a:pt x="4158" y="224493"/>
                        <a:pt x="-4776" y="219544"/>
                        <a:pt x="2680" y="200969"/>
                      </a:cubicBezTo>
                      <a:cubicBezTo>
                        <a:pt x="26975" y="140551"/>
                        <a:pt x="51142" y="80006"/>
                        <a:pt x="73317" y="18817"/>
                      </a:cubicBezTo>
                      <a:cubicBezTo>
                        <a:pt x="81158" y="-2843"/>
                        <a:pt x="91185" y="-3293"/>
                        <a:pt x="109374" y="4934"/>
                      </a:cubicBezTo>
                      <a:cubicBezTo>
                        <a:pt x="189845" y="41184"/>
                        <a:pt x="262924" y="88747"/>
                        <a:pt x="329447" y="146593"/>
                      </a:cubicBezTo>
                      <a:cubicBezTo>
                        <a:pt x="334975" y="151349"/>
                        <a:pt x="339217" y="157584"/>
                        <a:pt x="342881" y="161826"/>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47" name="자유형: 도형 16">
                  <a:extLst>
                    <a:ext uri="{FF2B5EF4-FFF2-40B4-BE49-F238E27FC236}">
                      <a16:creationId xmlns:a16="http://schemas.microsoft.com/office/drawing/2014/main" id="{302FFAAF-37CC-BF7F-9DC4-E0A83EE66B4D}"/>
                    </a:ext>
                  </a:extLst>
                </p:cNvPr>
                <p:cNvSpPr/>
                <p:nvPr/>
              </p:nvSpPr>
              <p:spPr>
                <a:xfrm>
                  <a:off x="2311002" y="1652448"/>
                  <a:ext cx="252237" cy="245539"/>
                </a:xfrm>
                <a:custGeom>
                  <a:avLst/>
                  <a:gdLst>
                    <a:gd name="connsiteX0" fmla="*/ 261696 w 334330"/>
                    <a:gd name="connsiteY0" fmla="*/ 472 h 325452"/>
                    <a:gd name="connsiteX1" fmla="*/ 278085 w 334330"/>
                    <a:gd name="connsiteY1" fmla="*/ 13777 h 325452"/>
                    <a:gd name="connsiteX2" fmla="*/ 332911 w 334330"/>
                    <a:gd name="connsiteY2" fmla="*/ 210969 h 325452"/>
                    <a:gd name="connsiteX3" fmla="*/ 318128 w 334330"/>
                    <a:gd name="connsiteY3" fmla="*/ 236742 h 325452"/>
                    <a:gd name="connsiteX4" fmla="*/ 156865 w 334330"/>
                    <a:gd name="connsiteY4" fmla="*/ 320234 h 325452"/>
                    <a:gd name="connsiteX5" fmla="*/ 133405 w 334330"/>
                    <a:gd name="connsiteY5" fmla="*/ 317663 h 325452"/>
                    <a:gd name="connsiteX6" fmla="*/ 11414 w 334330"/>
                    <a:gd name="connsiteY6" fmla="*/ 169898 h 325452"/>
                    <a:gd name="connsiteX7" fmla="*/ 19834 w 334330"/>
                    <a:gd name="connsiteY7" fmla="*/ 120086 h 325452"/>
                    <a:gd name="connsiteX8" fmla="*/ 228402 w 334330"/>
                    <a:gd name="connsiteY8" fmla="*/ 9856 h 325452"/>
                    <a:gd name="connsiteX9" fmla="*/ 261696 w 334330"/>
                    <a:gd name="connsiteY9" fmla="*/ 472 h 32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330" h="325452">
                      <a:moveTo>
                        <a:pt x="261696" y="472"/>
                      </a:moveTo>
                      <a:cubicBezTo>
                        <a:pt x="276800" y="-2163"/>
                        <a:pt x="276157" y="6771"/>
                        <a:pt x="278085" y="13777"/>
                      </a:cubicBezTo>
                      <a:cubicBezTo>
                        <a:pt x="296211" y="79529"/>
                        <a:pt x="314271" y="145345"/>
                        <a:pt x="332911" y="210969"/>
                      </a:cubicBezTo>
                      <a:cubicBezTo>
                        <a:pt x="337089" y="225752"/>
                        <a:pt x="332011" y="232436"/>
                        <a:pt x="318128" y="236742"/>
                      </a:cubicBezTo>
                      <a:cubicBezTo>
                        <a:pt x="259510" y="255061"/>
                        <a:pt x="205585" y="282955"/>
                        <a:pt x="156865" y="320234"/>
                      </a:cubicBezTo>
                      <a:cubicBezTo>
                        <a:pt x="146324" y="328268"/>
                        <a:pt x="140797" y="326726"/>
                        <a:pt x="133405" y="317663"/>
                      </a:cubicBezTo>
                      <a:cubicBezTo>
                        <a:pt x="92913" y="268237"/>
                        <a:pt x="52485" y="218810"/>
                        <a:pt x="11414" y="169898"/>
                      </a:cubicBezTo>
                      <a:cubicBezTo>
                        <a:pt x="-6069" y="149073"/>
                        <a:pt x="-3626" y="137247"/>
                        <a:pt x="19834" y="120086"/>
                      </a:cubicBezTo>
                      <a:cubicBezTo>
                        <a:pt x="84236" y="72973"/>
                        <a:pt x="153780" y="36916"/>
                        <a:pt x="228402" y="9856"/>
                      </a:cubicBezTo>
                      <a:cubicBezTo>
                        <a:pt x="240228" y="5550"/>
                        <a:pt x="252826" y="2915"/>
                        <a:pt x="261696" y="472"/>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48" name="자유형: 도형 17">
                  <a:extLst>
                    <a:ext uri="{FF2B5EF4-FFF2-40B4-BE49-F238E27FC236}">
                      <a16:creationId xmlns:a16="http://schemas.microsoft.com/office/drawing/2014/main" id="{7872E58A-A34E-738C-E108-A75030962FEF}"/>
                    </a:ext>
                  </a:extLst>
                </p:cNvPr>
                <p:cNvSpPr/>
                <p:nvPr/>
              </p:nvSpPr>
              <p:spPr>
                <a:xfrm>
                  <a:off x="2092994" y="2061970"/>
                  <a:ext cx="192088" cy="235839"/>
                </a:xfrm>
                <a:custGeom>
                  <a:avLst/>
                  <a:gdLst>
                    <a:gd name="connsiteX0" fmla="*/ 604 w 254605"/>
                    <a:gd name="connsiteY0" fmla="*/ 192380 h 312595"/>
                    <a:gd name="connsiteX1" fmla="*/ 18022 w 254605"/>
                    <a:gd name="connsiteY1" fmla="*/ 21091 h 312595"/>
                    <a:gd name="connsiteX2" fmla="*/ 46495 w 254605"/>
                    <a:gd name="connsiteY2" fmla="*/ 1423 h 312595"/>
                    <a:gd name="connsiteX3" fmla="*/ 234753 w 254605"/>
                    <a:gd name="connsiteY3" fmla="*/ 52906 h 312595"/>
                    <a:gd name="connsiteX4" fmla="*/ 253263 w 254605"/>
                    <a:gd name="connsiteY4" fmla="*/ 84336 h 312595"/>
                    <a:gd name="connsiteX5" fmla="*/ 244265 w 254605"/>
                    <a:gd name="connsiteY5" fmla="*/ 239236 h 312595"/>
                    <a:gd name="connsiteX6" fmla="*/ 210779 w 254605"/>
                    <a:gd name="connsiteY6" fmla="*/ 283649 h 312595"/>
                    <a:gd name="connsiteX7" fmla="*/ 37497 w 254605"/>
                    <a:gd name="connsiteY7" fmla="*/ 310837 h 312595"/>
                    <a:gd name="connsiteX8" fmla="*/ 5360 w 254605"/>
                    <a:gd name="connsiteY8" fmla="*/ 291297 h 312595"/>
                    <a:gd name="connsiteX9" fmla="*/ 604 w 254605"/>
                    <a:gd name="connsiteY9" fmla="*/ 192380 h 31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605" h="312595">
                      <a:moveTo>
                        <a:pt x="604" y="192380"/>
                      </a:moveTo>
                      <a:cubicBezTo>
                        <a:pt x="-2289" y="134341"/>
                        <a:pt x="5488" y="77588"/>
                        <a:pt x="18022" y="21091"/>
                      </a:cubicBezTo>
                      <a:cubicBezTo>
                        <a:pt x="21943" y="3480"/>
                        <a:pt x="29463" y="-3205"/>
                        <a:pt x="46495" y="1423"/>
                      </a:cubicBezTo>
                      <a:cubicBezTo>
                        <a:pt x="109290" y="18520"/>
                        <a:pt x="171957" y="35938"/>
                        <a:pt x="234753" y="52906"/>
                      </a:cubicBezTo>
                      <a:cubicBezTo>
                        <a:pt x="251785" y="57534"/>
                        <a:pt x="257505" y="63769"/>
                        <a:pt x="253263" y="84336"/>
                      </a:cubicBezTo>
                      <a:cubicBezTo>
                        <a:pt x="242787" y="135177"/>
                        <a:pt x="232118" y="186467"/>
                        <a:pt x="244265" y="239236"/>
                      </a:cubicBezTo>
                      <a:cubicBezTo>
                        <a:pt x="250114" y="264624"/>
                        <a:pt x="242401" y="280371"/>
                        <a:pt x="210779" y="283649"/>
                      </a:cubicBezTo>
                      <a:cubicBezTo>
                        <a:pt x="152675" y="289691"/>
                        <a:pt x="94893" y="299717"/>
                        <a:pt x="37497" y="310837"/>
                      </a:cubicBezTo>
                      <a:cubicBezTo>
                        <a:pt x="17379" y="314757"/>
                        <a:pt x="10181" y="313665"/>
                        <a:pt x="5360" y="291297"/>
                      </a:cubicBezTo>
                      <a:cubicBezTo>
                        <a:pt x="-1710" y="258132"/>
                        <a:pt x="3624" y="225224"/>
                        <a:pt x="604" y="192380"/>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grpSp>
              <p:nvGrpSpPr>
                <p:cNvPr id="49" name="그룹 18">
                  <a:extLst>
                    <a:ext uri="{FF2B5EF4-FFF2-40B4-BE49-F238E27FC236}">
                      <a16:creationId xmlns:a16="http://schemas.microsoft.com/office/drawing/2014/main" id="{FD81E55A-F278-5A49-22DE-22EF188943F1}"/>
                    </a:ext>
                  </a:extLst>
                </p:cNvPr>
                <p:cNvGrpSpPr/>
                <p:nvPr/>
              </p:nvGrpSpPr>
              <p:grpSpPr>
                <a:xfrm>
                  <a:off x="2088987" y="1947841"/>
                  <a:ext cx="1158173" cy="1018773"/>
                  <a:chOff x="2088987" y="1947841"/>
                  <a:chExt cx="1158173" cy="1018773"/>
                </a:xfrm>
              </p:grpSpPr>
              <p:sp>
                <p:nvSpPr>
                  <p:cNvPr id="50" name="자유형: 도형 19">
                    <a:extLst>
                      <a:ext uri="{FF2B5EF4-FFF2-40B4-BE49-F238E27FC236}">
                        <a16:creationId xmlns:a16="http://schemas.microsoft.com/office/drawing/2014/main" id="{0BBEC3A6-01A3-E99D-DF2A-CAC0E4707392}"/>
                      </a:ext>
                    </a:extLst>
                  </p:cNvPr>
                  <p:cNvSpPr/>
                  <p:nvPr/>
                </p:nvSpPr>
                <p:spPr>
                  <a:xfrm>
                    <a:off x="2088987" y="2415518"/>
                    <a:ext cx="1158173" cy="522374"/>
                  </a:xfrm>
                  <a:custGeom>
                    <a:avLst/>
                    <a:gdLst>
                      <a:gd name="connsiteX0" fmla="*/ 1440437 w 1535112"/>
                      <a:gd name="connsiteY0" fmla="*/ 367981 h 692386"/>
                      <a:gd name="connsiteX1" fmla="*/ 1099723 w 1535112"/>
                      <a:gd name="connsiteY1" fmla="*/ 57539 h 692386"/>
                      <a:gd name="connsiteX2" fmla="*/ 906323 w 1535112"/>
                      <a:gd name="connsiteY2" fmla="*/ 14476 h 692386"/>
                      <a:gd name="connsiteX3" fmla="*/ 848605 w 1535112"/>
                      <a:gd name="connsiteY3" fmla="*/ 116028 h 692386"/>
                      <a:gd name="connsiteX4" fmla="*/ 797958 w 1535112"/>
                      <a:gd name="connsiteY4" fmla="*/ 169504 h 692386"/>
                      <a:gd name="connsiteX5" fmla="*/ 784075 w 1535112"/>
                      <a:gd name="connsiteY5" fmla="*/ 205562 h 692386"/>
                      <a:gd name="connsiteX6" fmla="*/ 785295 w 1535112"/>
                      <a:gd name="connsiteY6" fmla="*/ 207233 h 692386"/>
                      <a:gd name="connsiteX7" fmla="*/ 765114 w 1535112"/>
                      <a:gd name="connsiteY7" fmla="*/ 203826 h 692386"/>
                      <a:gd name="connsiteX8" fmla="*/ 745317 w 1535112"/>
                      <a:gd name="connsiteY8" fmla="*/ 174903 h 692386"/>
                      <a:gd name="connsiteX9" fmla="*/ 653599 w 1535112"/>
                      <a:gd name="connsiteY9" fmla="*/ 110436 h 692386"/>
                      <a:gd name="connsiteX10" fmla="*/ 600573 w 1535112"/>
                      <a:gd name="connsiteY10" fmla="*/ 22446 h 692386"/>
                      <a:gd name="connsiteX11" fmla="*/ 584119 w 1535112"/>
                      <a:gd name="connsiteY11" fmla="*/ 14 h 692386"/>
                      <a:gd name="connsiteX12" fmla="*/ 537521 w 1535112"/>
                      <a:gd name="connsiteY12" fmla="*/ 37743 h 692386"/>
                      <a:gd name="connsiteX13" fmla="*/ 392712 w 1535112"/>
                      <a:gd name="connsiteY13" fmla="*/ 77850 h 692386"/>
                      <a:gd name="connsiteX14" fmla="*/ 208825 w 1535112"/>
                      <a:gd name="connsiteY14" fmla="*/ 195149 h 692386"/>
                      <a:gd name="connsiteX15" fmla="*/ 70508 w 1535112"/>
                      <a:gd name="connsiteY15" fmla="*/ 463749 h 692386"/>
                      <a:gd name="connsiteX16" fmla="*/ 0 w 1535112"/>
                      <a:gd name="connsiteY16" fmla="*/ 687100 h 692386"/>
                      <a:gd name="connsiteX17" fmla="*/ 1535112 w 1535112"/>
                      <a:gd name="connsiteY17" fmla="*/ 686971 h 692386"/>
                      <a:gd name="connsiteX18" fmla="*/ 1440437 w 1535112"/>
                      <a:gd name="connsiteY18" fmla="*/ 367981 h 6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5112" h="692386">
                        <a:moveTo>
                          <a:pt x="1440437" y="367981"/>
                        </a:moveTo>
                        <a:cubicBezTo>
                          <a:pt x="1383812" y="200420"/>
                          <a:pt x="1270883" y="97646"/>
                          <a:pt x="1099723" y="57539"/>
                        </a:cubicBezTo>
                        <a:cubicBezTo>
                          <a:pt x="1035449" y="42499"/>
                          <a:pt x="970790" y="28809"/>
                          <a:pt x="906323" y="14476"/>
                        </a:cubicBezTo>
                        <a:cubicBezTo>
                          <a:pt x="889419" y="49634"/>
                          <a:pt x="877014" y="87041"/>
                          <a:pt x="848605" y="116028"/>
                        </a:cubicBezTo>
                        <a:cubicBezTo>
                          <a:pt x="831444" y="133575"/>
                          <a:pt x="813447" y="150415"/>
                          <a:pt x="797958" y="169504"/>
                        </a:cubicBezTo>
                        <a:cubicBezTo>
                          <a:pt x="789666" y="179723"/>
                          <a:pt x="776619" y="188979"/>
                          <a:pt x="784075" y="205562"/>
                        </a:cubicBezTo>
                        <a:cubicBezTo>
                          <a:pt x="784460" y="206140"/>
                          <a:pt x="784846" y="206654"/>
                          <a:pt x="785295" y="207233"/>
                        </a:cubicBezTo>
                        <a:cubicBezTo>
                          <a:pt x="777390" y="205690"/>
                          <a:pt x="770063" y="204469"/>
                          <a:pt x="765114" y="203826"/>
                        </a:cubicBezTo>
                        <a:cubicBezTo>
                          <a:pt x="769549" y="186665"/>
                          <a:pt x="755151" y="181845"/>
                          <a:pt x="745317" y="174903"/>
                        </a:cubicBezTo>
                        <a:cubicBezTo>
                          <a:pt x="714916" y="153178"/>
                          <a:pt x="682651" y="134282"/>
                          <a:pt x="653599" y="110436"/>
                        </a:cubicBezTo>
                        <a:cubicBezTo>
                          <a:pt x="625126" y="87105"/>
                          <a:pt x="604815" y="60174"/>
                          <a:pt x="600573" y="22446"/>
                        </a:cubicBezTo>
                        <a:cubicBezTo>
                          <a:pt x="599545" y="12933"/>
                          <a:pt x="600316" y="-500"/>
                          <a:pt x="584119" y="14"/>
                        </a:cubicBezTo>
                        <a:cubicBezTo>
                          <a:pt x="579041" y="25531"/>
                          <a:pt x="561109" y="33886"/>
                          <a:pt x="537521" y="37743"/>
                        </a:cubicBezTo>
                        <a:cubicBezTo>
                          <a:pt x="487901" y="45777"/>
                          <a:pt x="439889" y="60753"/>
                          <a:pt x="392712" y="77850"/>
                        </a:cubicBezTo>
                        <a:cubicBezTo>
                          <a:pt x="322911" y="103173"/>
                          <a:pt x="258830" y="136403"/>
                          <a:pt x="208825" y="195149"/>
                        </a:cubicBezTo>
                        <a:cubicBezTo>
                          <a:pt x="141466" y="274399"/>
                          <a:pt x="104380" y="368174"/>
                          <a:pt x="70508" y="463749"/>
                        </a:cubicBezTo>
                        <a:cubicBezTo>
                          <a:pt x="44992" y="535800"/>
                          <a:pt x="0" y="685429"/>
                          <a:pt x="0" y="687100"/>
                        </a:cubicBezTo>
                        <a:cubicBezTo>
                          <a:pt x="175339" y="694041"/>
                          <a:pt x="1480351" y="694298"/>
                          <a:pt x="1535112" y="686971"/>
                        </a:cubicBezTo>
                        <a:cubicBezTo>
                          <a:pt x="1508439" y="579184"/>
                          <a:pt x="1475980" y="473261"/>
                          <a:pt x="1440437" y="367981"/>
                        </a:cubicBezTo>
                        <a:close/>
                      </a:path>
                    </a:pathLst>
                  </a:custGeom>
                  <a:solidFill>
                    <a:schemeClr val="accent4"/>
                  </a:solidFill>
                  <a:ln w="6421" cap="flat">
                    <a:noFill/>
                    <a:prstDash val="solid"/>
                    <a:miter/>
                  </a:ln>
                </p:spPr>
                <p:txBody>
                  <a:bodyPr rtlCol="0" anchor="ctr"/>
                  <a:lstStyle/>
                  <a:p>
                    <a:endParaRPr lang="ko-KR" altLang="en-US" dirty="0"/>
                  </a:p>
                </p:txBody>
              </p:sp>
              <p:sp>
                <p:nvSpPr>
                  <p:cNvPr id="51" name="자유형: 도형 20">
                    <a:extLst>
                      <a:ext uri="{FF2B5EF4-FFF2-40B4-BE49-F238E27FC236}">
                        <a16:creationId xmlns:a16="http://schemas.microsoft.com/office/drawing/2014/main" id="{9B4140BA-9F48-32F5-2A22-3BF398C8CB88}"/>
                      </a:ext>
                    </a:extLst>
                  </p:cNvPr>
                  <p:cNvSpPr/>
                  <p:nvPr/>
                </p:nvSpPr>
                <p:spPr>
                  <a:xfrm>
                    <a:off x="2466753" y="2031218"/>
                    <a:ext cx="379495" cy="537748"/>
                  </a:xfrm>
                  <a:custGeom>
                    <a:avLst/>
                    <a:gdLst>
                      <a:gd name="connsiteX0" fmla="*/ 405610 w 503005"/>
                      <a:gd name="connsiteY0" fmla="*/ 523787 h 712764"/>
                      <a:gd name="connsiteX1" fmla="*/ 381765 w 503005"/>
                      <a:gd name="connsiteY1" fmla="*/ 598023 h 712764"/>
                      <a:gd name="connsiteX2" fmla="*/ 280919 w 503005"/>
                      <a:gd name="connsiteY2" fmla="*/ 708317 h 712764"/>
                      <a:gd name="connsiteX3" fmla="*/ 265300 w 503005"/>
                      <a:gd name="connsiteY3" fmla="*/ 709345 h 712764"/>
                      <a:gd name="connsiteX4" fmla="*/ 159121 w 503005"/>
                      <a:gd name="connsiteY4" fmla="*/ 638773 h 712764"/>
                      <a:gd name="connsiteX5" fmla="*/ 83406 w 503005"/>
                      <a:gd name="connsiteY5" fmla="*/ 509390 h 712764"/>
                      <a:gd name="connsiteX6" fmla="*/ 38864 w 503005"/>
                      <a:gd name="connsiteY6" fmla="*/ 401024 h 712764"/>
                      <a:gd name="connsiteX7" fmla="*/ 33144 w 503005"/>
                      <a:gd name="connsiteY7" fmla="*/ 383671 h 712764"/>
                      <a:gd name="connsiteX8" fmla="*/ 1843 w 503005"/>
                      <a:gd name="connsiteY8" fmla="*/ 261936 h 712764"/>
                      <a:gd name="connsiteX9" fmla="*/ 31730 w 503005"/>
                      <a:gd name="connsiteY9" fmla="*/ 246639 h 712764"/>
                      <a:gd name="connsiteX10" fmla="*/ 33465 w 503005"/>
                      <a:gd name="connsiteY10" fmla="*/ 133582 h 712764"/>
                      <a:gd name="connsiteX11" fmla="*/ 36936 w 503005"/>
                      <a:gd name="connsiteY11" fmla="*/ 98617 h 712764"/>
                      <a:gd name="connsiteX12" fmla="*/ 159570 w 503005"/>
                      <a:gd name="connsiteY12" fmla="*/ 471 h 712764"/>
                      <a:gd name="connsiteX13" fmla="*/ 354255 w 503005"/>
                      <a:gd name="connsiteY13" fmla="*/ 7927 h 712764"/>
                      <a:gd name="connsiteX14" fmla="*/ 460307 w 503005"/>
                      <a:gd name="connsiteY14" fmla="*/ 94182 h 712764"/>
                      <a:gd name="connsiteX15" fmla="*/ 468020 w 503005"/>
                      <a:gd name="connsiteY15" fmla="*/ 179987 h 712764"/>
                      <a:gd name="connsiteX16" fmla="*/ 488523 w 503005"/>
                      <a:gd name="connsiteY16" fmla="*/ 234299 h 712764"/>
                      <a:gd name="connsiteX17" fmla="*/ 498871 w 503005"/>
                      <a:gd name="connsiteY17" fmla="*/ 294330 h 712764"/>
                      <a:gd name="connsiteX18" fmla="*/ 445845 w 503005"/>
                      <a:gd name="connsiteY18" fmla="*/ 394726 h 712764"/>
                      <a:gd name="connsiteX19" fmla="*/ 443532 w 503005"/>
                      <a:gd name="connsiteY19" fmla="*/ 412979 h 712764"/>
                      <a:gd name="connsiteX20" fmla="*/ 414673 w 503005"/>
                      <a:gd name="connsiteY20" fmla="*/ 490365 h 712764"/>
                      <a:gd name="connsiteX21" fmla="*/ 405610 w 503005"/>
                      <a:gd name="connsiteY21" fmla="*/ 523787 h 71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005" h="712764">
                        <a:moveTo>
                          <a:pt x="405610" y="523787"/>
                        </a:moveTo>
                        <a:cubicBezTo>
                          <a:pt x="407602" y="551682"/>
                          <a:pt x="398026" y="576170"/>
                          <a:pt x="381765" y="598023"/>
                        </a:cubicBezTo>
                        <a:cubicBezTo>
                          <a:pt x="351877" y="638130"/>
                          <a:pt x="318584" y="675216"/>
                          <a:pt x="280919" y="708317"/>
                        </a:cubicBezTo>
                        <a:cubicBezTo>
                          <a:pt x="276099" y="714230"/>
                          <a:pt x="270828" y="713909"/>
                          <a:pt x="265300" y="709345"/>
                        </a:cubicBezTo>
                        <a:cubicBezTo>
                          <a:pt x="229950" y="685821"/>
                          <a:pt x="194728" y="661976"/>
                          <a:pt x="159121" y="638773"/>
                        </a:cubicBezTo>
                        <a:cubicBezTo>
                          <a:pt x="112137" y="608179"/>
                          <a:pt x="89512" y="563701"/>
                          <a:pt x="83406" y="509390"/>
                        </a:cubicBezTo>
                        <a:cubicBezTo>
                          <a:pt x="51141" y="480467"/>
                          <a:pt x="40278" y="442674"/>
                          <a:pt x="38864" y="401024"/>
                        </a:cubicBezTo>
                        <a:cubicBezTo>
                          <a:pt x="38672" y="394726"/>
                          <a:pt x="39250" y="387913"/>
                          <a:pt x="33144" y="383671"/>
                        </a:cubicBezTo>
                        <a:cubicBezTo>
                          <a:pt x="-12554" y="352305"/>
                          <a:pt x="2550" y="304614"/>
                          <a:pt x="1843" y="261936"/>
                        </a:cubicBezTo>
                        <a:cubicBezTo>
                          <a:pt x="1521" y="244840"/>
                          <a:pt x="18875" y="246511"/>
                          <a:pt x="31730" y="246639"/>
                        </a:cubicBezTo>
                        <a:cubicBezTo>
                          <a:pt x="29416" y="208911"/>
                          <a:pt x="28966" y="171246"/>
                          <a:pt x="33465" y="133582"/>
                        </a:cubicBezTo>
                        <a:cubicBezTo>
                          <a:pt x="34815" y="121948"/>
                          <a:pt x="34815" y="110186"/>
                          <a:pt x="36936" y="98617"/>
                        </a:cubicBezTo>
                        <a:cubicBezTo>
                          <a:pt x="50048" y="27787"/>
                          <a:pt x="87841" y="-4349"/>
                          <a:pt x="159570" y="471"/>
                        </a:cubicBezTo>
                        <a:cubicBezTo>
                          <a:pt x="224422" y="4842"/>
                          <a:pt x="288889" y="10755"/>
                          <a:pt x="354255" y="7927"/>
                        </a:cubicBezTo>
                        <a:cubicBezTo>
                          <a:pt x="413452" y="5356"/>
                          <a:pt x="446038" y="35693"/>
                          <a:pt x="460307" y="94182"/>
                        </a:cubicBezTo>
                        <a:cubicBezTo>
                          <a:pt x="467184" y="122462"/>
                          <a:pt x="469434" y="151129"/>
                          <a:pt x="468020" y="179987"/>
                        </a:cubicBezTo>
                        <a:cubicBezTo>
                          <a:pt x="466991" y="201455"/>
                          <a:pt x="471748" y="219966"/>
                          <a:pt x="488523" y="234299"/>
                        </a:cubicBezTo>
                        <a:cubicBezTo>
                          <a:pt x="505877" y="251910"/>
                          <a:pt x="505299" y="274020"/>
                          <a:pt x="498871" y="294330"/>
                        </a:cubicBezTo>
                        <a:cubicBezTo>
                          <a:pt x="487431" y="330581"/>
                          <a:pt x="487431" y="373644"/>
                          <a:pt x="445845" y="394726"/>
                        </a:cubicBezTo>
                        <a:cubicBezTo>
                          <a:pt x="442760" y="396268"/>
                          <a:pt x="443917" y="406681"/>
                          <a:pt x="443532" y="412979"/>
                        </a:cubicBezTo>
                        <a:cubicBezTo>
                          <a:pt x="441860" y="441774"/>
                          <a:pt x="427013" y="465620"/>
                          <a:pt x="414673" y="490365"/>
                        </a:cubicBezTo>
                        <a:cubicBezTo>
                          <a:pt x="409531" y="501034"/>
                          <a:pt x="403746" y="511318"/>
                          <a:pt x="405610" y="523787"/>
                        </a:cubicBezTo>
                        <a:close/>
                      </a:path>
                    </a:pathLst>
                  </a:custGeom>
                  <a:solidFill>
                    <a:srgbClr val="FEBEA6"/>
                  </a:solidFill>
                  <a:ln w="6421" cap="flat">
                    <a:noFill/>
                    <a:prstDash val="solid"/>
                    <a:miter/>
                  </a:ln>
                </p:spPr>
                <p:txBody>
                  <a:bodyPr rtlCol="0" anchor="ctr"/>
                  <a:lstStyle/>
                  <a:p>
                    <a:endParaRPr lang="ko-KR" altLang="en-US"/>
                  </a:p>
                </p:txBody>
              </p:sp>
              <p:sp>
                <p:nvSpPr>
                  <p:cNvPr id="52" name="자유형: 도형 21">
                    <a:extLst>
                      <a:ext uri="{FF2B5EF4-FFF2-40B4-BE49-F238E27FC236}">
                        <a16:creationId xmlns:a16="http://schemas.microsoft.com/office/drawing/2014/main" id="{D4E3B6E9-0091-0E0D-B6AE-84B66F48DD1F}"/>
                      </a:ext>
                    </a:extLst>
                  </p:cNvPr>
                  <p:cNvSpPr/>
                  <p:nvPr/>
                </p:nvSpPr>
                <p:spPr>
                  <a:xfrm>
                    <a:off x="2463146" y="1947841"/>
                    <a:ext cx="397798" cy="269503"/>
                  </a:xfrm>
                  <a:custGeom>
                    <a:avLst/>
                    <a:gdLst>
                      <a:gd name="connsiteX0" fmla="*/ 493305 w 527265"/>
                      <a:gd name="connsiteY0" fmla="*/ 344811 h 357215"/>
                      <a:gd name="connsiteX1" fmla="*/ 460782 w 527265"/>
                      <a:gd name="connsiteY1" fmla="*/ 313767 h 357215"/>
                      <a:gd name="connsiteX2" fmla="*/ 455640 w 527265"/>
                      <a:gd name="connsiteY2" fmla="*/ 214914 h 357215"/>
                      <a:gd name="connsiteX3" fmla="*/ 350746 w 527265"/>
                      <a:gd name="connsiteY3" fmla="*/ 128980 h 357215"/>
                      <a:gd name="connsiteX4" fmla="*/ 178364 w 527265"/>
                      <a:gd name="connsiteY4" fmla="*/ 123324 h 357215"/>
                      <a:gd name="connsiteX5" fmla="*/ 50523 w 527265"/>
                      <a:gd name="connsiteY5" fmla="*/ 230275 h 357215"/>
                      <a:gd name="connsiteX6" fmla="*/ 44481 w 527265"/>
                      <a:gd name="connsiteY6" fmla="*/ 338898 h 357215"/>
                      <a:gd name="connsiteX7" fmla="*/ 36512 w 527265"/>
                      <a:gd name="connsiteY7" fmla="*/ 357216 h 357215"/>
                      <a:gd name="connsiteX8" fmla="*/ 2961 w 527265"/>
                      <a:gd name="connsiteY8" fmla="*/ 240559 h 357215"/>
                      <a:gd name="connsiteX9" fmla="*/ 46281 w 527265"/>
                      <a:gd name="connsiteY9" fmla="*/ 96008 h 357215"/>
                      <a:gd name="connsiteX10" fmla="*/ 383268 w 527265"/>
                      <a:gd name="connsiteY10" fmla="*/ 19650 h 357215"/>
                      <a:gd name="connsiteX11" fmla="*/ 473573 w 527265"/>
                      <a:gd name="connsiteY11" fmla="*/ 121396 h 357215"/>
                      <a:gd name="connsiteX12" fmla="*/ 489834 w 527265"/>
                      <a:gd name="connsiteY12" fmla="*/ 143763 h 357215"/>
                      <a:gd name="connsiteX13" fmla="*/ 522420 w 527265"/>
                      <a:gd name="connsiteY13" fmla="*/ 253285 h 357215"/>
                      <a:gd name="connsiteX14" fmla="*/ 493305 w 527265"/>
                      <a:gd name="connsiteY14" fmla="*/ 344811 h 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265" h="357215">
                        <a:moveTo>
                          <a:pt x="493305" y="344811"/>
                        </a:moveTo>
                        <a:cubicBezTo>
                          <a:pt x="469395" y="348089"/>
                          <a:pt x="459432" y="339797"/>
                          <a:pt x="460782" y="313767"/>
                        </a:cubicBezTo>
                        <a:cubicBezTo>
                          <a:pt x="462582" y="280859"/>
                          <a:pt x="461939" y="247758"/>
                          <a:pt x="455640" y="214914"/>
                        </a:cubicBezTo>
                        <a:cubicBezTo>
                          <a:pt x="443235" y="150062"/>
                          <a:pt x="415855" y="124931"/>
                          <a:pt x="350746" y="128980"/>
                        </a:cubicBezTo>
                        <a:cubicBezTo>
                          <a:pt x="292899" y="132579"/>
                          <a:pt x="235760" y="129108"/>
                          <a:pt x="178364" y="123324"/>
                        </a:cubicBezTo>
                        <a:cubicBezTo>
                          <a:pt x="93458" y="114840"/>
                          <a:pt x="57015" y="145370"/>
                          <a:pt x="50523" y="230275"/>
                        </a:cubicBezTo>
                        <a:cubicBezTo>
                          <a:pt x="47759" y="266397"/>
                          <a:pt x="46924" y="302712"/>
                          <a:pt x="44481" y="338898"/>
                        </a:cubicBezTo>
                        <a:cubicBezTo>
                          <a:pt x="44032" y="345261"/>
                          <a:pt x="51359" y="356573"/>
                          <a:pt x="36512" y="357216"/>
                        </a:cubicBezTo>
                        <a:cubicBezTo>
                          <a:pt x="25328" y="318330"/>
                          <a:pt x="10095" y="280859"/>
                          <a:pt x="2961" y="240559"/>
                        </a:cubicBezTo>
                        <a:cubicBezTo>
                          <a:pt x="-6937" y="184320"/>
                          <a:pt x="8103" y="136693"/>
                          <a:pt x="46281" y="96008"/>
                        </a:cubicBezTo>
                        <a:cubicBezTo>
                          <a:pt x="128744" y="7953"/>
                          <a:pt x="272139" y="-24570"/>
                          <a:pt x="383268" y="19650"/>
                        </a:cubicBezTo>
                        <a:cubicBezTo>
                          <a:pt x="430059" y="38226"/>
                          <a:pt x="468623" y="65478"/>
                          <a:pt x="473573" y="121396"/>
                        </a:cubicBezTo>
                        <a:cubicBezTo>
                          <a:pt x="474601" y="132965"/>
                          <a:pt x="482571" y="138107"/>
                          <a:pt x="489834" y="143763"/>
                        </a:cubicBezTo>
                        <a:cubicBezTo>
                          <a:pt x="526984" y="172622"/>
                          <a:pt x="533411" y="210929"/>
                          <a:pt x="522420" y="253285"/>
                        </a:cubicBezTo>
                        <a:cubicBezTo>
                          <a:pt x="514386" y="284265"/>
                          <a:pt x="503138" y="314345"/>
                          <a:pt x="493305" y="344811"/>
                        </a:cubicBezTo>
                        <a:close/>
                      </a:path>
                    </a:pathLst>
                  </a:custGeom>
                  <a:solidFill>
                    <a:srgbClr val="9C4628"/>
                  </a:solidFill>
                  <a:ln w="6421" cap="flat">
                    <a:noFill/>
                    <a:prstDash val="solid"/>
                    <a:miter/>
                  </a:ln>
                </p:spPr>
                <p:txBody>
                  <a:bodyPr rtlCol="0" anchor="ctr"/>
                  <a:lstStyle/>
                  <a:p>
                    <a:endParaRPr lang="ko-KR" altLang="en-US"/>
                  </a:p>
                </p:txBody>
              </p:sp>
              <p:sp>
                <p:nvSpPr>
                  <p:cNvPr id="53" name="자유형: 도형 22">
                    <a:extLst>
                      <a:ext uri="{FF2B5EF4-FFF2-40B4-BE49-F238E27FC236}">
                        <a16:creationId xmlns:a16="http://schemas.microsoft.com/office/drawing/2014/main" id="{5F743DE4-36F5-2293-9479-926E4E259821}"/>
                      </a:ext>
                    </a:extLst>
                  </p:cNvPr>
                  <p:cNvSpPr/>
                  <p:nvPr/>
                </p:nvSpPr>
                <p:spPr>
                  <a:xfrm>
                    <a:off x="2617255" y="2575309"/>
                    <a:ext cx="121228" cy="374064"/>
                  </a:xfrm>
                  <a:custGeom>
                    <a:avLst/>
                    <a:gdLst>
                      <a:gd name="connsiteX0" fmla="*/ 160684 w 160683"/>
                      <a:gd name="connsiteY0" fmla="*/ 495807 h 495807"/>
                      <a:gd name="connsiteX1" fmla="*/ 0 w 160683"/>
                      <a:gd name="connsiteY1" fmla="*/ 489380 h 495807"/>
                      <a:gd name="connsiteX2" fmla="*/ 44092 w 160683"/>
                      <a:gd name="connsiteY2" fmla="*/ 119999 h 495807"/>
                      <a:gd name="connsiteX3" fmla="*/ 35672 w 160683"/>
                      <a:gd name="connsiteY3" fmla="*/ 80792 h 495807"/>
                      <a:gd name="connsiteX4" fmla="*/ 65816 w 160683"/>
                      <a:gd name="connsiteY4" fmla="*/ 1028 h 495807"/>
                      <a:gd name="connsiteX5" fmla="*/ 81499 w 160683"/>
                      <a:gd name="connsiteY5" fmla="*/ 0 h 495807"/>
                      <a:gd name="connsiteX6" fmla="*/ 117428 w 160683"/>
                      <a:gd name="connsiteY6" fmla="*/ 62474 h 495807"/>
                      <a:gd name="connsiteX7" fmla="*/ 117942 w 160683"/>
                      <a:gd name="connsiteY7" fmla="*/ 185751 h 495807"/>
                      <a:gd name="connsiteX8" fmla="*/ 160684 w 160683"/>
                      <a:gd name="connsiteY8" fmla="*/ 495807 h 49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83" h="495807">
                        <a:moveTo>
                          <a:pt x="160684" y="495807"/>
                        </a:moveTo>
                        <a:cubicBezTo>
                          <a:pt x="109265" y="495807"/>
                          <a:pt x="38564" y="489380"/>
                          <a:pt x="0" y="489380"/>
                        </a:cubicBezTo>
                        <a:cubicBezTo>
                          <a:pt x="6556" y="418293"/>
                          <a:pt x="41842" y="140117"/>
                          <a:pt x="44092" y="119999"/>
                        </a:cubicBezTo>
                        <a:cubicBezTo>
                          <a:pt x="45699" y="105795"/>
                          <a:pt x="44156" y="93390"/>
                          <a:pt x="35672" y="80792"/>
                        </a:cubicBezTo>
                        <a:cubicBezTo>
                          <a:pt x="9448" y="41649"/>
                          <a:pt x="19925" y="14976"/>
                          <a:pt x="65816" y="1028"/>
                        </a:cubicBezTo>
                        <a:cubicBezTo>
                          <a:pt x="71023" y="707"/>
                          <a:pt x="76293" y="321"/>
                          <a:pt x="81499" y="0"/>
                        </a:cubicBezTo>
                        <a:cubicBezTo>
                          <a:pt x="117557" y="11312"/>
                          <a:pt x="130668" y="31109"/>
                          <a:pt x="117428" y="62474"/>
                        </a:cubicBezTo>
                        <a:cubicBezTo>
                          <a:pt x="99753" y="104316"/>
                          <a:pt x="113829" y="145066"/>
                          <a:pt x="117942" y="185751"/>
                        </a:cubicBezTo>
                        <a:cubicBezTo>
                          <a:pt x="126619" y="272842"/>
                          <a:pt x="147829" y="418679"/>
                          <a:pt x="160684" y="495807"/>
                        </a:cubicBezTo>
                        <a:close/>
                      </a:path>
                    </a:pathLst>
                  </a:custGeom>
                  <a:solidFill>
                    <a:schemeClr val="accent4">
                      <a:lumMod val="50000"/>
                    </a:schemeClr>
                  </a:solidFill>
                  <a:ln w="6421" cap="flat">
                    <a:noFill/>
                    <a:prstDash val="solid"/>
                    <a:miter/>
                  </a:ln>
                </p:spPr>
                <p:txBody>
                  <a:bodyPr rtlCol="0" anchor="ctr"/>
                  <a:lstStyle/>
                  <a:p>
                    <a:endParaRPr lang="ko-KR" altLang="en-US"/>
                  </a:p>
                </p:txBody>
              </p:sp>
              <p:sp>
                <p:nvSpPr>
                  <p:cNvPr id="54" name="자유형: 도형 23">
                    <a:extLst>
                      <a:ext uri="{FF2B5EF4-FFF2-40B4-BE49-F238E27FC236}">
                        <a16:creationId xmlns:a16="http://schemas.microsoft.com/office/drawing/2014/main" id="{F558C9E6-E71A-7745-6F8E-7F3AA7B97EA2}"/>
                      </a:ext>
                    </a:extLst>
                  </p:cNvPr>
                  <p:cNvSpPr/>
                  <p:nvPr/>
                </p:nvSpPr>
                <p:spPr>
                  <a:xfrm>
                    <a:off x="2406719" y="2824495"/>
                    <a:ext cx="122626" cy="142119"/>
                  </a:xfrm>
                  <a:custGeom>
                    <a:avLst/>
                    <a:gdLst>
                      <a:gd name="connsiteX0" fmla="*/ 119207 w 162536"/>
                      <a:gd name="connsiteY0" fmla="*/ 11843 h 188373"/>
                      <a:gd name="connsiteX1" fmla="*/ 162399 w 162536"/>
                      <a:gd name="connsiteY1" fmla="*/ 150417 h 188373"/>
                      <a:gd name="connsiteX2" fmla="*/ 137654 w 162536"/>
                      <a:gd name="connsiteY2" fmla="*/ 178376 h 188373"/>
                      <a:gd name="connsiteX3" fmla="*/ 558 w 162536"/>
                      <a:gd name="connsiteY3" fmla="*/ 162501 h 188373"/>
                      <a:gd name="connsiteX4" fmla="*/ 13991 w 162536"/>
                      <a:gd name="connsiteY4" fmla="*/ 49700 h 188373"/>
                      <a:gd name="connsiteX5" fmla="*/ 119207 w 162536"/>
                      <a:gd name="connsiteY5" fmla="*/ 11843 h 18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36" h="188373">
                        <a:moveTo>
                          <a:pt x="119207" y="11843"/>
                        </a:moveTo>
                        <a:cubicBezTo>
                          <a:pt x="161821" y="49122"/>
                          <a:pt x="158221" y="101441"/>
                          <a:pt x="162399" y="150417"/>
                        </a:cubicBezTo>
                        <a:cubicBezTo>
                          <a:pt x="164135" y="170406"/>
                          <a:pt x="149030" y="176577"/>
                          <a:pt x="137654" y="178376"/>
                        </a:cubicBezTo>
                        <a:cubicBezTo>
                          <a:pt x="100375" y="199201"/>
                          <a:pt x="27168" y="184354"/>
                          <a:pt x="558" y="162501"/>
                        </a:cubicBezTo>
                        <a:cubicBezTo>
                          <a:pt x="-1434" y="124129"/>
                          <a:pt x="1651" y="85951"/>
                          <a:pt x="13991" y="49700"/>
                        </a:cubicBezTo>
                        <a:cubicBezTo>
                          <a:pt x="30574" y="724"/>
                          <a:pt x="69588" y="-12388"/>
                          <a:pt x="119207" y="11843"/>
                        </a:cubicBezTo>
                        <a:close/>
                      </a:path>
                    </a:pathLst>
                  </a:custGeom>
                  <a:solidFill>
                    <a:srgbClr val="FDBEA6"/>
                  </a:solidFill>
                  <a:ln w="6421" cap="flat">
                    <a:noFill/>
                    <a:prstDash val="solid"/>
                    <a:miter/>
                  </a:ln>
                </p:spPr>
                <p:txBody>
                  <a:bodyPr rtlCol="0" anchor="ctr"/>
                  <a:lstStyle/>
                  <a:p>
                    <a:endParaRPr lang="ko-KR" altLang="en-US"/>
                  </a:p>
                </p:txBody>
              </p:sp>
              <p:sp>
                <p:nvSpPr>
                  <p:cNvPr id="55" name="자유형: 도형 24">
                    <a:extLst>
                      <a:ext uri="{FF2B5EF4-FFF2-40B4-BE49-F238E27FC236}">
                        <a16:creationId xmlns:a16="http://schemas.microsoft.com/office/drawing/2014/main" id="{309D7ADA-535C-CCAE-8D2A-FC33EC5A14FF}"/>
                      </a:ext>
                    </a:extLst>
                  </p:cNvPr>
                  <p:cNvSpPr/>
                  <p:nvPr/>
                </p:nvSpPr>
                <p:spPr>
                  <a:xfrm>
                    <a:off x="2842427" y="2826931"/>
                    <a:ext cx="125470" cy="136934"/>
                  </a:xfrm>
                  <a:custGeom>
                    <a:avLst/>
                    <a:gdLst>
                      <a:gd name="connsiteX0" fmla="*/ 48621 w 166306"/>
                      <a:gd name="connsiteY0" fmla="*/ 175146 h 181501"/>
                      <a:gd name="connsiteX1" fmla="*/ 7551 w 166306"/>
                      <a:gd name="connsiteY1" fmla="*/ 102067 h 181501"/>
                      <a:gd name="connsiteX2" fmla="*/ 11664 w 166306"/>
                      <a:gd name="connsiteY2" fmla="*/ 77064 h 181501"/>
                      <a:gd name="connsiteX3" fmla="*/ 100105 w 166306"/>
                      <a:gd name="connsiteY3" fmla="*/ 0 h 181501"/>
                      <a:gd name="connsiteX4" fmla="*/ 157115 w 166306"/>
                      <a:gd name="connsiteY4" fmla="*/ 64659 h 181501"/>
                      <a:gd name="connsiteX5" fmla="*/ 166306 w 166306"/>
                      <a:gd name="connsiteY5" fmla="*/ 159334 h 181501"/>
                      <a:gd name="connsiteX6" fmla="*/ 48621 w 166306"/>
                      <a:gd name="connsiteY6" fmla="*/ 175146 h 18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06" h="181501">
                        <a:moveTo>
                          <a:pt x="48621" y="175146"/>
                        </a:moveTo>
                        <a:cubicBezTo>
                          <a:pt x="-9225" y="162291"/>
                          <a:pt x="-4404" y="158692"/>
                          <a:pt x="7551" y="102067"/>
                        </a:cubicBezTo>
                        <a:cubicBezTo>
                          <a:pt x="9286" y="93839"/>
                          <a:pt x="9671" y="85227"/>
                          <a:pt x="11664" y="77064"/>
                        </a:cubicBezTo>
                        <a:cubicBezTo>
                          <a:pt x="30432" y="1800"/>
                          <a:pt x="47593" y="579"/>
                          <a:pt x="100105" y="0"/>
                        </a:cubicBezTo>
                        <a:cubicBezTo>
                          <a:pt x="136484" y="6170"/>
                          <a:pt x="149531" y="33551"/>
                          <a:pt x="157115" y="64659"/>
                        </a:cubicBezTo>
                        <a:cubicBezTo>
                          <a:pt x="164700" y="95639"/>
                          <a:pt x="165407" y="127519"/>
                          <a:pt x="166306" y="159334"/>
                        </a:cubicBezTo>
                        <a:cubicBezTo>
                          <a:pt x="140340" y="180673"/>
                          <a:pt x="100040" y="188000"/>
                          <a:pt x="48621" y="175146"/>
                        </a:cubicBezTo>
                        <a:close/>
                      </a:path>
                    </a:pathLst>
                  </a:custGeom>
                  <a:solidFill>
                    <a:srgbClr val="FDBEA6"/>
                  </a:solidFill>
                  <a:ln w="6421" cap="flat">
                    <a:noFill/>
                    <a:prstDash val="solid"/>
                    <a:miter/>
                  </a:ln>
                </p:spPr>
                <p:txBody>
                  <a:bodyPr rtlCol="0" anchor="ctr"/>
                  <a:lstStyle/>
                  <a:p>
                    <a:endParaRPr lang="ko-KR" altLang="en-US"/>
                  </a:p>
                </p:txBody>
              </p:sp>
            </p:grpSp>
          </p:grpSp>
          <p:grpSp>
            <p:nvGrpSpPr>
              <p:cNvPr id="42" name="그룹 11">
                <a:extLst>
                  <a:ext uri="{FF2B5EF4-FFF2-40B4-BE49-F238E27FC236}">
                    <a16:creationId xmlns:a16="http://schemas.microsoft.com/office/drawing/2014/main" id="{F1593D83-B44F-B8B0-7757-D2FA970948CE}"/>
                  </a:ext>
                </a:extLst>
              </p:cNvPr>
              <p:cNvGrpSpPr/>
              <p:nvPr/>
            </p:nvGrpSpPr>
            <p:grpSpPr>
              <a:xfrm>
                <a:off x="2100539" y="2798587"/>
                <a:ext cx="1174735" cy="1156381"/>
                <a:chOff x="2100539" y="2798587"/>
                <a:chExt cx="1174735" cy="1156381"/>
              </a:xfrm>
            </p:grpSpPr>
            <p:sp>
              <p:nvSpPr>
                <p:cNvPr id="43" name="자유형: 도형 12">
                  <a:extLst>
                    <a:ext uri="{FF2B5EF4-FFF2-40B4-BE49-F238E27FC236}">
                      <a16:creationId xmlns:a16="http://schemas.microsoft.com/office/drawing/2014/main" id="{A99DE516-D693-0426-DA21-AD7FB7BFCD66}"/>
                    </a:ext>
                  </a:extLst>
                </p:cNvPr>
                <p:cNvSpPr/>
                <p:nvPr/>
              </p:nvSpPr>
              <p:spPr>
                <a:xfrm>
                  <a:off x="2100539" y="2798587"/>
                  <a:ext cx="1174735" cy="1156381"/>
                </a:xfrm>
                <a:custGeom>
                  <a:avLst/>
                  <a:gdLst>
                    <a:gd name="connsiteX0" fmla="*/ 587367 w 1174735"/>
                    <a:gd name="connsiteY0" fmla="*/ 245972 h 1156381"/>
                    <a:gd name="connsiteX1" fmla="*/ 255149 w 1174735"/>
                    <a:gd name="connsiteY1" fmla="*/ 578190 h 1156381"/>
                    <a:gd name="connsiteX2" fmla="*/ 587367 w 1174735"/>
                    <a:gd name="connsiteY2" fmla="*/ 910408 h 1156381"/>
                    <a:gd name="connsiteX3" fmla="*/ 919585 w 1174735"/>
                    <a:gd name="connsiteY3" fmla="*/ 578190 h 1156381"/>
                    <a:gd name="connsiteX4" fmla="*/ 587367 w 1174735"/>
                    <a:gd name="connsiteY4" fmla="*/ 245972 h 1156381"/>
                    <a:gd name="connsiteX5" fmla="*/ 479050 w 1174735"/>
                    <a:gd name="connsiteY5" fmla="*/ 194 h 1156381"/>
                    <a:gd name="connsiteX6" fmla="*/ 496107 w 1174735"/>
                    <a:gd name="connsiteY6" fmla="*/ 2111 h 1156381"/>
                    <a:gd name="connsiteX7" fmla="*/ 529129 w 1174735"/>
                    <a:gd name="connsiteY7" fmla="*/ 68835 h 1156381"/>
                    <a:gd name="connsiteX8" fmla="*/ 614523 w 1174735"/>
                    <a:gd name="connsiteY8" fmla="*/ 127801 h 1156381"/>
                    <a:gd name="connsiteX9" fmla="*/ 659378 w 1174735"/>
                    <a:gd name="connsiteY9" fmla="*/ 100161 h 1156381"/>
                    <a:gd name="connsiteX10" fmla="*/ 699238 w 1174735"/>
                    <a:gd name="connsiteY10" fmla="*/ 17531 h 1156381"/>
                    <a:gd name="connsiteX11" fmla="*/ 723581 w 1174735"/>
                    <a:gd name="connsiteY11" fmla="*/ 6863 h 1156381"/>
                    <a:gd name="connsiteX12" fmla="*/ 746566 w 1174735"/>
                    <a:gd name="connsiteY12" fmla="*/ 14330 h 1156381"/>
                    <a:gd name="connsiteX13" fmla="*/ 795493 w 1174735"/>
                    <a:gd name="connsiteY13" fmla="*/ 90414 h 1156381"/>
                    <a:gd name="connsiteX14" fmla="*/ 787154 w 1174735"/>
                    <a:gd name="connsiteY14" fmla="*/ 152726 h 1156381"/>
                    <a:gd name="connsiteX15" fmla="*/ 800876 w 1174735"/>
                    <a:gd name="connsiteY15" fmla="*/ 179299 h 1156381"/>
                    <a:gd name="connsiteX16" fmla="*/ 825801 w 1174735"/>
                    <a:gd name="connsiteY16" fmla="*/ 194671 h 1156381"/>
                    <a:gd name="connsiteX17" fmla="*/ 908237 w 1174735"/>
                    <a:gd name="connsiteY17" fmla="*/ 189822 h 1156381"/>
                    <a:gd name="connsiteX18" fmla="*/ 963517 w 1174735"/>
                    <a:gd name="connsiteY18" fmla="*/ 149089 h 1156381"/>
                    <a:gd name="connsiteX19" fmla="*/ 994018 w 1174735"/>
                    <a:gd name="connsiteY19" fmla="*/ 151562 h 1156381"/>
                    <a:gd name="connsiteX20" fmla="*/ 1000516 w 1174735"/>
                    <a:gd name="connsiteY20" fmla="*/ 154762 h 1156381"/>
                    <a:gd name="connsiteX21" fmla="*/ 1018798 w 1174735"/>
                    <a:gd name="connsiteY21" fmla="*/ 262704 h 1156381"/>
                    <a:gd name="connsiteX22" fmla="*/ 1008614 w 1174735"/>
                    <a:gd name="connsiteY22" fmla="*/ 276234 h 1156381"/>
                    <a:gd name="connsiteX23" fmla="*/ 1003474 w 1174735"/>
                    <a:gd name="connsiteY23" fmla="*/ 377145 h 1156381"/>
                    <a:gd name="connsiteX24" fmla="*/ 1030581 w 1174735"/>
                    <a:gd name="connsiteY24" fmla="*/ 391886 h 1156381"/>
                    <a:gd name="connsiteX25" fmla="*/ 1114908 w 1174735"/>
                    <a:gd name="connsiteY25" fmla="*/ 386649 h 1156381"/>
                    <a:gd name="connsiteX26" fmla="*/ 1162866 w 1174735"/>
                    <a:gd name="connsiteY26" fmla="*/ 419623 h 1156381"/>
                    <a:gd name="connsiteX27" fmla="*/ 1171934 w 1174735"/>
                    <a:gd name="connsiteY27" fmla="*/ 457204 h 1156381"/>
                    <a:gd name="connsiteX28" fmla="*/ 1144537 w 1174735"/>
                    <a:gd name="connsiteY28" fmla="*/ 509090 h 1156381"/>
                    <a:gd name="connsiteX29" fmla="*/ 1069228 w 1174735"/>
                    <a:gd name="connsiteY29" fmla="*/ 541967 h 1156381"/>
                    <a:gd name="connsiteX30" fmla="*/ 1043819 w 1174735"/>
                    <a:gd name="connsiteY30" fmla="*/ 567911 h 1156381"/>
                    <a:gd name="connsiteX31" fmla="*/ 1081158 w 1174735"/>
                    <a:gd name="connsiteY31" fmla="*/ 646467 h 1156381"/>
                    <a:gd name="connsiteX32" fmla="*/ 1149773 w 1174735"/>
                    <a:gd name="connsiteY32" fmla="*/ 679490 h 1156381"/>
                    <a:gd name="connsiteX33" fmla="*/ 1165630 w 1174735"/>
                    <a:gd name="connsiteY33" fmla="*/ 715567 h 1156381"/>
                    <a:gd name="connsiteX34" fmla="*/ 1146719 w 1174735"/>
                    <a:gd name="connsiteY34" fmla="*/ 778024 h 1156381"/>
                    <a:gd name="connsiteX35" fmla="*/ 1129067 w 1174735"/>
                    <a:gd name="connsiteY35" fmla="*/ 796112 h 1156381"/>
                    <a:gd name="connsiteX36" fmla="*/ 1121551 w 1174735"/>
                    <a:gd name="connsiteY36" fmla="*/ 796257 h 1156381"/>
                    <a:gd name="connsiteX37" fmla="*/ 1025732 w 1174735"/>
                    <a:gd name="connsiteY37" fmla="*/ 786220 h 1156381"/>
                    <a:gd name="connsiteX38" fmla="*/ 997704 w 1174735"/>
                    <a:gd name="connsiteY38" fmla="*/ 790487 h 1156381"/>
                    <a:gd name="connsiteX39" fmla="*/ 967105 w 1174735"/>
                    <a:gd name="connsiteY39" fmla="*/ 836651 h 1156381"/>
                    <a:gd name="connsiteX40" fmla="*/ 969481 w 1174735"/>
                    <a:gd name="connsiteY40" fmla="*/ 870062 h 1156381"/>
                    <a:gd name="connsiteX41" fmla="*/ 1017391 w 1174735"/>
                    <a:gd name="connsiteY41" fmla="*/ 942508 h 1156381"/>
                    <a:gd name="connsiteX42" fmla="*/ 998819 w 1174735"/>
                    <a:gd name="connsiteY42" fmla="*/ 995703 h 1156381"/>
                    <a:gd name="connsiteX43" fmla="*/ 994746 w 1174735"/>
                    <a:gd name="connsiteY43" fmla="*/ 998176 h 1156381"/>
                    <a:gd name="connsiteX44" fmla="*/ 953479 w 1174735"/>
                    <a:gd name="connsiteY44" fmla="*/ 1032121 h 1156381"/>
                    <a:gd name="connsiteX45" fmla="*/ 908333 w 1174735"/>
                    <a:gd name="connsiteY45" fmla="*/ 1001571 h 1156381"/>
                    <a:gd name="connsiteX46" fmla="*/ 900575 w 1174735"/>
                    <a:gd name="connsiteY46" fmla="*/ 995801 h 1156381"/>
                    <a:gd name="connsiteX47" fmla="*/ 841803 w 1174735"/>
                    <a:gd name="connsiteY47" fmla="*/ 956231 h 1156381"/>
                    <a:gd name="connsiteX48" fmla="*/ 771588 w 1174735"/>
                    <a:gd name="connsiteY48" fmla="*/ 990466 h 1156381"/>
                    <a:gd name="connsiteX49" fmla="*/ 764217 w 1174735"/>
                    <a:gd name="connsiteY49" fmla="*/ 1010590 h 1156381"/>
                    <a:gd name="connsiteX50" fmla="*/ 771005 w 1174735"/>
                    <a:gd name="connsiteY50" fmla="*/ 1119357 h 1156381"/>
                    <a:gd name="connsiteX51" fmla="*/ 755149 w 1174735"/>
                    <a:gd name="connsiteY51" fmla="*/ 1140790 h 1156381"/>
                    <a:gd name="connsiteX52" fmla="*/ 678629 w 1174735"/>
                    <a:gd name="connsiteY52" fmla="*/ 1154271 h 1156381"/>
                    <a:gd name="connsiteX53" fmla="*/ 645607 w 1174735"/>
                    <a:gd name="connsiteY53" fmla="*/ 1087546 h 1156381"/>
                    <a:gd name="connsiteX54" fmla="*/ 560213 w 1174735"/>
                    <a:gd name="connsiteY54" fmla="*/ 1028581 h 1156381"/>
                    <a:gd name="connsiteX55" fmla="*/ 515358 w 1174735"/>
                    <a:gd name="connsiteY55" fmla="*/ 1056221 h 1156381"/>
                    <a:gd name="connsiteX56" fmla="*/ 475498 w 1174735"/>
                    <a:gd name="connsiteY56" fmla="*/ 1138851 h 1156381"/>
                    <a:gd name="connsiteX57" fmla="*/ 451155 w 1174735"/>
                    <a:gd name="connsiteY57" fmla="*/ 1149519 h 1156381"/>
                    <a:gd name="connsiteX58" fmla="*/ 428171 w 1174735"/>
                    <a:gd name="connsiteY58" fmla="*/ 1142051 h 1156381"/>
                    <a:gd name="connsiteX59" fmla="*/ 379242 w 1174735"/>
                    <a:gd name="connsiteY59" fmla="*/ 1065967 h 1156381"/>
                    <a:gd name="connsiteX60" fmla="*/ 387583 w 1174735"/>
                    <a:gd name="connsiteY60" fmla="*/ 1003656 h 1156381"/>
                    <a:gd name="connsiteX61" fmla="*/ 373860 w 1174735"/>
                    <a:gd name="connsiteY61" fmla="*/ 977083 h 1156381"/>
                    <a:gd name="connsiteX62" fmla="*/ 348935 w 1174735"/>
                    <a:gd name="connsiteY62" fmla="*/ 961711 h 1156381"/>
                    <a:gd name="connsiteX63" fmla="*/ 266499 w 1174735"/>
                    <a:gd name="connsiteY63" fmla="*/ 966560 h 1156381"/>
                    <a:gd name="connsiteX64" fmla="*/ 211219 w 1174735"/>
                    <a:gd name="connsiteY64" fmla="*/ 1007293 h 1156381"/>
                    <a:gd name="connsiteX65" fmla="*/ 180718 w 1174735"/>
                    <a:gd name="connsiteY65" fmla="*/ 1004819 h 1156381"/>
                    <a:gd name="connsiteX66" fmla="*/ 174220 w 1174735"/>
                    <a:gd name="connsiteY66" fmla="*/ 1001620 h 1156381"/>
                    <a:gd name="connsiteX67" fmla="*/ 155938 w 1174735"/>
                    <a:gd name="connsiteY67" fmla="*/ 893677 h 1156381"/>
                    <a:gd name="connsiteX68" fmla="*/ 166122 w 1174735"/>
                    <a:gd name="connsiteY68" fmla="*/ 880148 h 1156381"/>
                    <a:gd name="connsiteX69" fmla="*/ 171262 w 1174735"/>
                    <a:gd name="connsiteY69" fmla="*/ 779237 h 1156381"/>
                    <a:gd name="connsiteX70" fmla="*/ 144155 w 1174735"/>
                    <a:gd name="connsiteY70" fmla="*/ 764495 h 1156381"/>
                    <a:gd name="connsiteX71" fmla="*/ 59828 w 1174735"/>
                    <a:gd name="connsiteY71" fmla="*/ 769733 h 1156381"/>
                    <a:gd name="connsiteX72" fmla="*/ 11870 w 1174735"/>
                    <a:gd name="connsiteY72" fmla="*/ 736759 h 1156381"/>
                    <a:gd name="connsiteX73" fmla="*/ 2802 w 1174735"/>
                    <a:gd name="connsiteY73" fmla="*/ 699178 h 1156381"/>
                    <a:gd name="connsiteX74" fmla="*/ 30200 w 1174735"/>
                    <a:gd name="connsiteY74" fmla="*/ 647292 h 1156381"/>
                    <a:gd name="connsiteX75" fmla="*/ 105508 w 1174735"/>
                    <a:gd name="connsiteY75" fmla="*/ 614414 h 1156381"/>
                    <a:gd name="connsiteX76" fmla="*/ 130917 w 1174735"/>
                    <a:gd name="connsiteY76" fmla="*/ 588422 h 1156381"/>
                    <a:gd name="connsiteX77" fmla="*/ 93578 w 1174735"/>
                    <a:gd name="connsiteY77" fmla="*/ 509866 h 1156381"/>
                    <a:gd name="connsiteX78" fmla="*/ 24963 w 1174735"/>
                    <a:gd name="connsiteY78" fmla="*/ 476844 h 1156381"/>
                    <a:gd name="connsiteX79" fmla="*/ 9106 w 1174735"/>
                    <a:gd name="connsiteY79" fmla="*/ 440766 h 1156381"/>
                    <a:gd name="connsiteX80" fmla="*/ 28018 w 1174735"/>
                    <a:gd name="connsiteY80" fmla="*/ 378309 h 1156381"/>
                    <a:gd name="connsiteX81" fmla="*/ 45669 w 1174735"/>
                    <a:gd name="connsiteY81" fmla="*/ 360221 h 1156381"/>
                    <a:gd name="connsiteX82" fmla="*/ 53185 w 1174735"/>
                    <a:gd name="connsiteY82" fmla="*/ 360076 h 1156381"/>
                    <a:gd name="connsiteX83" fmla="*/ 149004 w 1174735"/>
                    <a:gd name="connsiteY83" fmla="*/ 370113 h 1156381"/>
                    <a:gd name="connsiteX84" fmla="*/ 177032 w 1174735"/>
                    <a:gd name="connsiteY84" fmla="*/ 365846 h 1156381"/>
                    <a:gd name="connsiteX85" fmla="*/ 207631 w 1174735"/>
                    <a:gd name="connsiteY85" fmla="*/ 319682 h 1156381"/>
                    <a:gd name="connsiteX86" fmla="*/ 205255 w 1174735"/>
                    <a:gd name="connsiteY86" fmla="*/ 286271 h 1156381"/>
                    <a:gd name="connsiteX87" fmla="*/ 157345 w 1174735"/>
                    <a:gd name="connsiteY87" fmla="*/ 213825 h 1156381"/>
                    <a:gd name="connsiteX88" fmla="*/ 175917 w 1174735"/>
                    <a:gd name="connsiteY88" fmla="*/ 160630 h 1156381"/>
                    <a:gd name="connsiteX89" fmla="*/ 221257 w 1174735"/>
                    <a:gd name="connsiteY89" fmla="*/ 124261 h 1156381"/>
                    <a:gd name="connsiteX90" fmla="*/ 266403 w 1174735"/>
                    <a:gd name="connsiteY90" fmla="*/ 154811 h 1156381"/>
                    <a:gd name="connsiteX91" fmla="*/ 274161 w 1174735"/>
                    <a:gd name="connsiteY91" fmla="*/ 160581 h 1156381"/>
                    <a:gd name="connsiteX92" fmla="*/ 332933 w 1174735"/>
                    <a:gd name="connsiteY92" fmla="*/ 200150 h 1156381"/>
                    <a:gd name="connsiteX93" fmla="*/ 403148 w 1174735"/>
                    <a:gd name="connsiteY93" fmla="*/ 165915 h 1156381"/>
                    <a:gd name="connsiteX94" fmla="*/ 410519 w 1174735"/>
                    <a:gd name="connsiteY94" fmla="*/ 145791 h 1156381"/>
                    <a:gd name="connsiteX95" fmla="*/ 403731 w 1174735"/>
                    <a:gd name="connsiteY95" fmla="*/ 37024 h 1156381"/>
                    <a:gd name="connsiteX96" fmla="*/ 419587 w 1174735"/>
                    <a:gd name="connsiteY96" fmla="*/ 15592 h 1156381"/>
                    <a:gd name="connsiteX97" fmla="*/ 479050 w 1174735"/>
                    <a:gd name="connsiteY97" fmla="*/ 194 h 115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74735" h="1156381">
                      <a:moveTo>
                        <a:pt x="587367" y="245972"/>
                      </a:moveTo>
                      <a:cubicBezTo>
                        <a:pt x="403888" y="245972"/>
                        <a:pt x="255149" y="394711"/>
                        <a:pt x="255149" y="578190"/>
                      </a:cubicBezTo>
                      <a:cubicBezTo>
                        <a:pt x="255149" y="761669"/>
                        <a:pt x="403888" y="910408"/>
                        <a:pt x="587367" y="910408"/>
                      </a:cubicBezTo>
                      <a:cubicBezTo>
                        <a:pt x="770846" y="910408"/>
                        <a:pt x="919585" y="761669"/>
                        <a:pt x="919585" y="578190"/>
                      </a:cubicBezTo>
                      <a:cubicBezTo>
                        <a:pt x="919585" y="394711"/>
                        <a:pt x="770846" y="245972"/>
                        <a:pt x="587367" y="245972"/>
                      </a:cubicBezTo>
                      <a:close/>
                      <a:moveTo>
                        <a:pt x="479050" y="194"/>
                      </a:moveTo>
                      <a:cubicBezTo>
                        <a:pt x="485166" y="-317"/>
                        <a:pt x="490918" y="135"/>
                        <a:pt x="496107" y="2111"/>
                      </a:cubicBezTo>
                      <a:cubicBezTo>
                        <a:pt x="515794" y="9627"/>
                        <a:pt x="522243" y="44589"/>
                        <a:pt x="529129" y="68835"/>
                      </a:cubicBezTo>
                      <a:cubicBezTo>
                        <a:pt x="541932" y="113738"/>
                        <a:pt x="542950" y="127704"/>
                        <a:pt x="614523" y="127801"/>
                      </a:cubicBezTo>
                      <a:cubicBezTo>
                        <a:pt x="637121" y="127849"/>
                        <a:pt x="650504" y="122709"/>
                        <a:pt x="659378" y="100161"/>
                      </a:cubicBezTo>
                      <a:cubicBezTo>
                        <a:pt x="670531" y="71793"/>
                        <a:pt x="686582" y="45366"/>
                        <a:pt x="699238" y="17531"/>
                      </a:cubicBezTo>
                      <a:cubicBezTo>
                        <a:pt x="704766" y="5311"/>
                        <a:pt x="711603" y="2159"/>
                        <a:pt x="723581" y="6863"/>
                      </a:cubicBezTo>
                      <a:cubicBezTo>
                        <a:pt x="731049" y="9821"/>
                        <a:pt x="738856" y="12003"/>
                        <a:pt x="746566" y="14330"/>
                      </a:cubicBezTo>
                      <a:cubicBezTo>
                        <a:pt x="803543" y="31352"/>
                        <a:pt x="803543" y="31352"/>
                        <a:pt x="795493" y="90414"/>
                      </a:cubicBezTo>
                      <a:cubicBezTo>
                        <a:pt x="792633" y="111168"/>
                        <a:pt x="790548" y="132068"/>
                        <a:pt x="787154" y="152726"/>
                      </a:cubicBezTo>
                      <a:cubicBezTo>
                        <a:pt x="785068" y="165624"/>
                        <a:pt x="787735" y="174547"/>
                        <a:pt x="800876" y="179299"/>
                      </a:cubicBezTo>
                      <a:cubicBezTo>
                        <a:pt x="806889" y="181481"/>
                        <a:pt x="821437" y="190307"/>
                        <a:pt x="825801" y="194671"/>
                      </a:cubicBezTo>
                      <a:cubicBezTo>
                        <a:pt x="869444" y="218917"/>
                        <a:pt x="877251" y="217608"/>
                        <a:pt x="908237" y="189822"/>
                      </a:cubicBezTo>
                      <a:cubicBezTo>
                        <a:pt x="924288" y="175420"/>
                        <a:pt x="946497" y="162569"/>
                        <a:pt x="963517" y="149089"/>
                      </a:cubicBezTo>
                      <a:cubicBezTo>
                        <a:pt x="975785" y="139342"/>
                        <a:pt x="984611" y="141136"/>
                        <a:pt x="994018" y="151562"/>
                      </a:cubicBezTo>
                      <a:cubicBezTo>
                        <a:pt x="996298" y="152435"/>
                        <a:pt x="998528" y="153356"/>
                        <a:pt x="1000516" y="154762"/>
                      </a:cubicBezTo>
                      <a:cubicBezTo>
                        <a:pt x="1058318" y="195204"/>
                        <a:pt x="1060355" y="207424"/>
                        <a:pt x="1018798" y="262704"/>
                      </a:cubicBezTo>
                      <a:cubicBezTo>
                        <a:pt x="1015403" y="267214"/>
                        <a:pt x="1011960" y="271676"/>
                        <a:pt x="1008614" y="276234"/>
                      </a:cubicBezTo>
                      <a:cubicBezTo>
                        <a:pt x="966233" y="333648"/>
                        <a:pt x="973070" y="313961"/>
                        <a:pt x="1003474" y="377145"/>
                      </a:cubicBezTo>
                      <a:cubicBezTo>
                        <a:pt x="1009051" y="388831"/>
                        <a:pt x="1017342" y="393292"/>
                        <a:pt x="1030581" y="391886"/>
                      </a:cubicBezTo>
                      <a:cubicBezTo>
                        <a:pt x="1058560" y="388928"/>
                        <a:pt x="1086782" y="390237"/>
                        <a:pt x="1114908" y="386649"/>
                      </a:cubicBezTo>
                      <a:cubicBezTo>
                        <a:pt x="1147494" y="382527"/>
                        <a:pt x="1154623" y="388589"/>
                        <a:pt x="1162866" y="419623"/>
                      </a:cubicBezTo>
                      <a:cubicBezTo>
                        <a:pt x="1166163" y="432086"/>
                        <a:pt x="1169413" y="444548"/>
                        <a:pt x="1171934" y="457204"/>
                      </a:cubicBezTo>
                      <a:cubicBezTo>
                        <a:pt x="1178383" y="489500"/>
                        <a:pt x="1175426" y="495513"/>
                        <a:pt x="1144537" y="509090"/>
                      </a:cubicBezTo>
                      <a:cubicBezTo>
                        <a:pt x="1119466" y="520098"/>
                        <a:pt x="1094832" y="532269"/>
                        <a:pt x="1069228" y="541967"/>
                      </a:cubicBezTo>
                      <a:cubicBezTo>
                        <a:pt x="1054778" y="547447"/>
                        <a:pt x="1045080" y="554915"/>
                        <a:pt x="1043819" y="567911"/>
                      </a:cubicBezTo>
                      <a:cubicBezTo>
                        <a:pt x="1037516" y="631920"/>
                        <a:pt x="1037709" y="632162"/>
                        <a:pt x="1081158" y="646467"/>
                      </a:cubicBezTo>
                      <a:cubicBezTo>
                        <a:pt x="1097791" y="651947"/>
                        <a:pt x="1134159" y="670955"/>
                        <a:pt x="1149773" y="679490"/>
                      </a:cubicBezTo>
                      <a:cubicBezTo>
                        <a:pt x="1164515" y="687539"/>
                        <a:pt x="1170188" y="698838"/>
                        <a:pt x="1165630" y="715567"/>
                      </a:cubicBezTo>
                      <a:cubicBezTo>
                        <a:pt x="1159908" y="736564"/>
                        <a:pt x="1153749" y="757416"/>
                        <a:pt x="1146719" y="778024"/>
                      </a:cubicBezTo>
                      <a:cubicBezTo>
                        <a:pt x="1143760" y="786705"/>
                        <a:pt x="1139057" y="794075"/>
                        <a:pt x="1129067" y="796112"/>
                      </a:cubicBezTo>
                      <a:cubicBezTo>
                        <a:pt x="1126594" y="796548"/>
                        <a:pt x="1124073" y="796548"/>
                        <a:pt x="1121551" y="796257"/>
                      </a:cubicBezTo>
                      <a:cubicBezTo>
                        <a:pt x="1089789" y="791117"/>
                        <a:pt x="1057737" y="789081"/>
                        <a:pt x="1025732" y="786220"/>
                      </a:cubicBezTo>
                      <a:cubicBezTo>
                        <a:pt x="1016276" y="785347"/>
                        <a:pt x="1006336" y="784522"/>
                        <a:pt x="997704" y="790487"/>
                      </a:cubicBezTo>
                      <a:cubicBezTo>
                        <a:pt x="985630" y="804647"/>
                        <a:pt x="978210" y="821861"/>
                        <a:pt x="967105" y="836651"/>
                      </a:cubicBezTo>
                      <a:cubicBezTo>
                        <a:pt x="958232" y="848483"/>
                        <a:pt x="962596" y="859345"/>
                        <a:pt x="969481" y="870062"/>
                      </a:cubicBezTo>
                      <a:cubicBezTo>
                        <a:pt x="985144" y="894453"/>
                        <a:pt x="1001632" y="918214"/>
                        <a:pt x="1017391" y="942508"/>
                      </a:cubicBezTo>
                      <a:cubicBezTo>
                        <a:pt x="1036352" y="971749"/>
                        <a:pt x="1032763" y="981932"/>
                        <a:pt x="998819" y="995703"/>
                      </a:cubicBezTo>
                      <a:cubicBezTo>
                        <a:pt x="997461" y="996528"/>
                        <a:pt x="995958" y="997206"/>
                        <a:pt x="994746" y="998176"/>
                      </a:cubicBezTo>
                      <a:cubicBezTo>
                        <a:pt x="980538" y="1009717"/>
                        <a:pt x="970112" y="1033430"/>
                        <a:pt x="953479" y="1032121"/>
                      </a:cubicBezTo>
                      <a:cubicBezTo>
                        <a:pt x="937719" y="1030909"/>
                        <a:pt x="923318" y="1012482"/>
                        <a:pt x="908333" y="1001571"/>
                      </a:cubicBezTo>
                      <a:cubicBezTo>
                        <a:pt x="905715" y="999679"/>
                        <a:pt x="903193" y="997691"/>
                        <a:pt x="900575" y="995801"/>
                      </a:cubicBezTo>
                      <a:cubicBezTo>
                        <a:pt x="880984" y="981641"/>
                        <a:pt x="861345" y="956134"/>
                        <a:pt x="841803" y="956231"/>
                      </a:cubicBezTo>
                      <a:cubicBezTo>
                        <a:pt x="818382" y="956328"/>
                        <a:pt x="795397" y="978926"/>
                        <a:pt x="771588" y="990466"/>
                      </a:cubicBezTo>
                      <a:cubicBezTo>
                        <a:pt x="761162" y="995558"/>
                        <a:pt x="763683" y="1002638"/>
                        <a:pt x="764217" y="1010590"/>
                      </a:cubicBezTo>
                      <a:cubicBezTo>
                        <a:pt x="766544" y="1046862"/>
                        <a:pt x="768193" y="1083134"/>
                        <a:pt x="771005" y="1119357"/>
                      </a:cubicBezTo>
                      <a:cubicBezTo>
                        <a:pt x="771976" y="1132207"/>
                        <a:pt x="767951" y="1138366"/>
                        <a:pt x="755149" y="1140790"/>
                      </a:cubicBezTo>
                      <a:cubicBezTo>
                        <a:pt x="729157" y="1145688"/>
                        <a:pt x="699383" y="1162175"/>
                        <a:pt x="678629" y="1154271"/>
                      </a:cubicBezTo>
                      <a:cubicBezTo>
                        <a:pt x="658942" y="1146755"/>
                        <a:pt x="652492" y="1111792"/>
                        <a:pt x="645607" y="1087546"/>
                      </a:cubicBezTo>
                      <a:cubicBezTo>
                        <a:pt x="632804" y="1042643"/>
                        <a:pt x="609189" y="1022762"/>
                        <a:pt x="560213" y="1028581"/>
                      </a:cubicBezTo>
                      <a:cubicBezTo>
                        <a:pt x="537761" y="1031248"/>
                        <a:pt x="524232" y="1033672"/>
                        <a:pt x="515358" y="1056221"/>
                      </a:cubicBezTo>
                      <a:cubicBezTo>
                        <a:pt x="504205" y="1084589"/>
                        <a:pt x="488154" y="1111017"/>
                        <a:pt x="475498" y="1138851"/>
                      </a:cubicBezTo>
                      <a:cubicBezTo>
                        <a:pt x="469970" y="1151071"/>
                        <a:pt x="463133" y="1154223"/>
                        <a:pt x="451155" y="1149519"/>
                      </a:cubicBezTo>
                      <a:cubicBezTo>
                        <a:pt x="443687" y="1146560"/>
                        <a:pt x="435880" y="1144379"/>
                        <a:pt x="428171" y="1142051"/>
                      </a:cubicBezTo>
                      <a:cubicBezTo>
                        <a:pt x="371193" y="1125031"/>
                        <a:pt x="371193" y="1125031"/>
                        <a:pt x="379242" y="1065967"/>
                      </a:cubicBezTo>
                      <a:cubicBezTo>
                        <a:pt x="382104" y="1045214"/>
                        <a:pt x="384188" y="1024314"/>
                        <a:pt x="387583" y="1003656"/>
                      </a:cubicBezTo>
                      <a:cubicBezTo>
                        <a:pt x="389668" y="990757"/>
                        <a:pt x="387001" y="981835"/>
                        <a:pt x="373860" y="977083"/>
                      </a:cubicBezTo>
                      <a:cubicBezTo>
                        <a:pt x="367847" y="974901"/>
                        <a:pt x="353299" y="966075"/>
                        <a:pt x="348935" y="961711"/>
                      </a:cubicBezTo>
                      <a:cubicBezTo>
                        <a:pt x="305292" y="937465"/>
                        <a:pt x="297485" y="938774"/>
                        <a:pt x="266499" y="966560"/>
                      </a:cubicBezTo>
                      <a:cubicBezTo>
                        <a:pt x="250449" y="980962"/>
                        <a:pt x="228239" y="993812"/>
                        <a:pt x="211219" y="1007293"/>
                      </a:cubicBezTo>
                      <a:cubicBezTo>
                        <a:pt x="198951" y="1017040"/>
                        <a:pt x="190125" y="1015245"/>
                        <a:pt x="180718" y="1004819"/>
                      </a:cubicBezTo>
                      <a:cubicBezTo>
                        <a:pt x="178438" y="1003947"/>
                        <a:pt x="176208" y="1003025"/>
                        <a:pt x="174220" y="1001620"/>
                      </a:cubicBezTo>
                      <a:cubicBezTo>
                        <a:pt x="116418" y="961177"/>
                        <a:pt x="114381" y="948957"/>
                        <a:pt x="155938" y="893677"/>
                      </a:cubicBezTo>
                      <a:cubicBezTo>
                        <a:pt x="159333" y="889168"/>
                        <a:pt x="162776" y="884706"/>
                        <a:pt x="166122" y="880148"/>
                      </a:cubicBezTo>
                      <a:cubicBezTo>
                        <a:pt x="208503" y="822734"/>
                        <a:pt x="201666" y="842422"/>
                        <a:pt x="171262" y="779237"/>
                      </a:cubicBezTo>
                      <a:cubicBezTo>
                        <a:pt x="165685" y="767550"/>
                        <a:pt x="157393" y="763089"/>
                        <a:pt x="144155" y="764495"/>
                      </a:cubicBezTo>
                      <a:cubicBezTo>
                        <a:pt x="116176" y="767454"/>
                        <a:pt x="87953" y="766145"/>
                        <a:pt x="59828" y="769733"/>
                      </a:cubicBezTo>
                      <a:cubicBezTo>
                        <a:pt x="27242" y="773854"/>
                        <a:pt x="20114" y="767793"/>
                        <a:pt x="11870" y="736759"/>
                      </a:cubicBezTo>
                      <a:cubicBezTo>
                        <a:pt x="8573" y="724296"/>
                        <a:pt x="5324" y="711834"/>
                        <a:pt x="2802" y="699178"/>
                      </a:cubicBezTo>
                      <a:cubicBezTo>
                        <a:pt x="-3647" y="666882"/>
                        <a:pt x="-690" y="660869"/>
                        <a:pt x="30200" y="647292"/>
                      </a:cubicBezTo>
                      <a:cubicBezTo>
                        <a:pt x="55270" y="636284"/>
                        <a:pt x="79904" y="624112"/>
                        <a:pt x="105508" y="614414"/>
                      </a:cubicBezTo>
                      <a:cubicBezTo>
                        <a:pt x="119958" y="608934"/>
                        <a:pt x="130917" y="601564"/>
                        <a:pt x="130917" y="588422"/>
                      </a:cubicBezTo>
                      <a:cubicBezTo>
                        <a:pt x="130820" y="525384"/>
                        <a:pt x="137026" y="524171"/>
                        <a:pt x="93578" y="509866"/>
                      </a:cubicBezTo>
                      <a:cubicBezTo>
                        <a:pt x="76945" y="504386"/>
                        <a:pt x="40577" y="485378"/>
                        <a:pt x="24963" y="476844"/>
                      </a:cubicBezTo>
                      <a:cubicBezTo>
                        <a:pt x="10221" y="468794"/>
                        <a:pt x="4548" y="457496"/>
                        <a:pt x="9106" y="440766"/>
                      </a:cubicBezTo>
                      <a:cubicBezTo>
                        <a:pt x="14828" y="419768"/>
                        <a:pt x="20987" y="398917"/>
                        <a:pt x="28018" y="378309"/>
                      </a:cubicBezTo>
                      <a:cubicBezTo>
                        <a:pt x="30976" y="369629"/>
                        <a:pt x="35679" y="362258"/>
                        <a:pt x="45669" y="360221"/>
                      </a:cubicBezTo>
                      <a:cubicBezTo>
                        <a:pt x="48142" y="359785"/>
                        <a:pt x="50663" y="359785"/>
                        <a:pt x="53185" y="360076"/>
                      </a:cubicBezTo>
                      <a:cubicBezTo>
                        <a:pt x="84947" y="365216"/>
                        <a:pt x="116999" y="367252"/>
                        <a:pt x="149004" y="370113"/>
                      </a:cubicBezTo>
                      <a:cubicBezTo>
                        <a:pt x="158460" y="370986"/>
                        <a:pt x="168400" y="371811"/>
                        <a:pt x="177032" y="365846"/>
                      </a:cubicBezTo>
                      <a:cubicBezTo>
                        <a:pt x="189106" y="351686"/>
                        <a:pt x="196526" y="334472"/>
                        <a:pt x="207631" y="319682"/>
                      </a:cubicBezTo>
                      <a:cubicBezTo>
                        <a:pt x="216504" y="307850"/>
                        <a:pt x="212140" y="296988"/>
                        <a:pt x="205255" y="286271"/>
                      </a:cubicBezTo>
                      <a:cubicBezTo>
                        <a:pt x="189592" y="261880"/>
                        <a:pt x="173104" y="238120"/>
                        <a:pt x="157345" y="213825"/>
                      </a:cubicBezTo>
                      <a:cubicBezTo>
                        <a:pt x="138384" y="184584"/>
                        <a:pt x="146677" y="182645"/>
                        <a:pt x="175917" y="160630"/>
                      </a:cubicBezTo>
                      <a:cubicBezTo>
                        <a:pt x="193810" y="147149"/>
                        <a:pt x="198659" y="137451"/>
                        <a:pt x="221257" y="124261"/>
                      </a:cubicBezTo>
                      <a:cubicBezTo>
                        <a:pt x="234931" y="116260"/>
                        <a:pt x="251418" y="143900"/>
                        <a:pt x="266403" y="154811"/>
                      </a:cubicBezTo>
                      <a:cubicBezTo>
                        <a:pt x="269021" y="156702"/>
                        <a:pt x="271543" y="158690"/>
                        <a:pt x="274161" y="160581"/>
                      </a:cubicBezTo>
                      <a:cubicBezTo>
                        <a:pt x="293752" y="174741"/>
                        <a:pt x="313391" y="200248"/>
                        <a:pt x="332933" y="200150"/>
                      </a:cubicBezTo>
                      <a:cubicBezTo>
                        <a:pt x="356354" y="200054"/>
                        <a:pt x="379339" y="177456"/>
                        <a:pt x="403148" y="165915"/>
                      </a:cubicBezTo>
                      <a:cubicBezTo>
                        <a:pt x="413574" y="160824"/>
                        <a:pt x="411053" y="153744"/>
                        <a:pt x="410519" y="145791"/>
                      </a:cubicBezTo>
                      <a:cubicBezTo>
                        <a:pt x="408192" y="109520"/>
                        <a:pt x="406543" y="73248"/>
                        <a:pt x="403731" y="37024"/>
                      </a:cubicBezTo>
                      <a:cubicBezTo>
                        <a:pt x="402760" y="24174"/>
                        <a:pt x="406786" y="18016"/>
                        <a:pt x="419587" y="15592"/>
                      </a:cubicBezTo>
                      <a:cubicBezTo>
                        <a:pt x="439081" y="11918"/>
                        <a:pt x="460702" y="1726"/>
                        <a:pt x="479050" y="194"/>
                      </a:cubicBezTo>
                      <a:close/>
                    </a:path>
                  </a:pathLst>
                </a:custGeom>
                <a:solidFill>
                  <a:srgbClr val="C8D5DD"/>
                </a:solidFill>
                <a:ln w="6421" cap="flat">
                  <a:noFill/>
                  <a:prstDash val="solid"/>
                  <a:miter/>
                </a:ln>
              </p:spPr>
              <p:txBody>
                <a:bodyPr rtlCol="0" anchor="ctr"/>
                <a:lstStyle/>
                <a:p>
                  <a:endParaRPr lang="ko-KR" altLang="en-US"/>
                </a:p>
              </p:txBody>
            </p:sp>
            <p:sp>
              <p:nvSpPr>
                <p:cNvPr id="44" name="자유형: 도형 13">
                  <a:extLst>
                    <a:ext uri="{FF2B5EF4-FFF2-40B4-BE49-F238E27FC236}">
                      <a16:creationId xmlns:a16="http://schemas.microsoft.com/office/drawing/2014/main" id="{3FD6C721-A63F-06C5-C15C-40FB51EAFF07}"/>
                    </a:ext>
                  </a:extLst>
                </p:cNvPr>
                <p:cNvSpPr/>
                <p:nvPr/>
              </p:nvSpPr>
              <p:spPr>
                <a:xfrm>
                  <a:off x="2387183" y="3080904"/>
                  <a:ext cx="601156" cy="591649"/>
                </a:xfrm>
                <a:custGeom>
                  <a:avLst/>
                  <a:gdLst>
                    <a:gd name="connsiteX0" fmla="*/ 725301 w 796809"/>
                    <a:gd name="connsiteY0" fmla="*/ 367616 h 784208"/>
                    <a:gd name="connsiteX1" fmla="*/ 776334 w 796809"/>
                    <a:gd name="connsiteY1" fmla="*/ 345313 h 784208"/>
                    <a:gd name="connsiteX2" fmla="*/ 794909 w 796809"/>
                    <a:gd name="connsiteY2" fmla="*/ 310156 h 784208"/>
                    <a:gd name="connsiteX3" fmla="*/ 788739 w 796809"/>
                    <a:gd name="connsiteY3" fmla="*/ 284639 h 784208"/>
                    <a:gd name="connsiteX4" fmla="*/ 756216 w 796809"/>
                    <a:gd name="connsiteY4" fmla="*/ 262272 h 784208"/>
                    <a:gd name="connsiteX5" fmla="*/ 699013 w 796809"/>
                    <a:gd name="connsiteY5" fmla="*/ 265807 h 784208"/>
                    <a:gd name="connsiteX6" fmla="*/ 680631 w 796809"/>
                    <a:gd name="connsiteY6" fmla="*/ 255844 h 784208"/>
                    <a:gd name="connsiteX7" fmla="*/ 684101 w 796809"/>
                    <a:gd name="connsiteY7" fmla="*/ 187393 h 784208"/>
                    <a:gd name="connsiteX8" fmla="*/ 690979 w 796809"/>
                    <a:gd name="connsiteY8" fmla="*/ 178202 h 784208"/>
                    <a:gd name="connsiteX9" fmla="*/ 678574 w 796809"/>
                    <a:gd name="connsiteY9" fmla="*/ 104994 h 784208"/>
                    <a:gd name="connsiteX10" fmla="*/ 674203 w 796809"/>
                    <a:gd name="connsiteY10" fmla="*/ 102809 h 784208"/>
                    <a:gd name="connsiteX11" fmla="*/ 653507 w 796809"/>
                    <a:gd name="connsiteY11" fmla="*/ 101138 h 784208"/>
                    <a:gd name="connsiteX12" fmla="*/ 616036 w 796809"/>
                    <a:gd name="connsiteY12" fmla="*/ 128711 h 784208"/>
                    <a:gd name="connsiteX13" fmla="*/ 560117 w 796809"/>
                    <a:gd name="connsiteY13" fmla="*/ 131989 h 784208"/>
                    <a:gd name="connsiteX14" fmla="*/ 543213 w 796809"/>
                    <a:gd name="connsiteY14" fmla="*/ 121576 h 784208"/>
                    <a:gd name="connsiteX15" fmla="*/ 533894 w 796809"/>
                    <a:gd name="connsiteY15" fmla="*/ 103580 h 784208"/>
                    <a:gd name="connsiteX16" fmla="*/ 539550 w 796809"/>
                    <a:gd name="connsiteY16" fmla="*/ 61288 h 784208"/>
                    <a:gd name="connsiteX17" fmla="*/ 506385 w 796809"/>
                    <a:gd name="connsiteY17" fmla="*/ 9676 h 784208"/>
                    <a:gd name="connsiteX18" fmla="*/ 490766 w 796809"/>
                    <a:gd name="connsiteY18" fmla="*/ 4599 h 784208"/>
                    <a:gd name="connsiteX19" fmla="*/ 474248 w 796809"/>
                    <a:gd name="connsiteY19" fmla="*/ 11861 h 784208"/>
                    <a:gd name="connsiteX20" fmla="*/ 447189 w 796809"/>
                    <a:gd name="connsiteY20" fmla="*/ 67908 h 784208"/>
                    <a:gd name="connsiteX21" fmla="*/ 416787 w 796809"/>
                    <a:gd name="connsiteY21" fmla="*/ 86676 h 784208"/>
                    <a:gd name="connsiteX22" fmla="*/ 358877 w 796809"/>
                    <a:gd name="connsiteY22" fmla="*/ 46698 h 784208"/>
                    <a:gd name="connsiteX23" fmla="*/ 336510 w 796809"/>
                    <a:gd name="connsiteY23" fmla="*/ 1449 h 784208"/>
                    <a:gd name="connsiteX24" fmla="*/ 284576 w 796809"/>
                    <a:gd name="connsiteY24" fmla="*/ 10576 h 784208"/>
                    <a:gd name="connsiteX25" fmla="*/ 273843 w 796809"/>
                    <a:gd name="connsiteY25" fmla="*/ 25102 h 784208"/>
                    <a:gd name="connsiteX26" fmla="*/ 278406 w 796809"/>
                    <a:gd name="connsiteY26" fmla="*/ 98824 h 784208"/>
                    <a:gd name="connsiteX27" fmla="*/ 273393 w 796809"/>
                    <a:gd name="connsiteY27" fmla="*/ 112450 h 784208"/>
                    <a:gd name="connsiteX28" fmla="*/ 225766 w 796809"/>
                    <a:gd name="connsiteY28" fmla="*/ 135652 h 784208"/>
                    <a:gd name="connsiteX29" fmla="*/ 185916 w 796809"/>
                    <a:gd name="connsiteY29" fmla="*/ 108850 h 784208"/>
                    <a:gd name="connsiteX30" fmla="*/ 180646 w 796809"/>
                    <a:gd name="connsiteY30" fmla="*/ 104930 h 784208"/>
                    <a:gd name="connsiteX31" fmla="*/ 150052 w 796809"/>
                    <a:gd name="connsiteY31" fmla="*/ 84169 h 784208"/>
                    <a:gd name="connsiteX32" fmla="*/ 119329 w 796809"/>
                    <a:gd name="connsiteY32" fmla="*/ 108850 h 784208"/>
                    <a:gd name="connsiteX33" fmla="*/ 106731 w 796809"/>
                    <a:gd name="connsiteY33" fmla="*/ 144908 h 784208"/>
                    <a:gd name="connsiteX34" fmla="*/ 139189 w 796809"/>
                    <a:gd name="connsiteY34" fmla="*/ 194013 h 784208"/>
                    <a:gd name="connsiteX35" fmla="*/ 140796 w 796809"/>
                    <a:gd name="connsiteY35" fmla="*/ 216637 h 784208"/>
                    <a:gd name="connsiteX36" fmla="*/ 120036 w 796809"/>
                    <a:gd name="connsiteY36" fmla="*/ 247939 h 784208"/>
                    <a:gd name="connsiteX37" fmla="*/ 101011 w 796809"/>
                    <a:gd name="connsiteY37" fmla="*/ 250831 h 784208"/>
                    <a:gd name="connsiteX38" fmla="*/ 36030 w 796809"/>
                    <a:gd name="connsiteY38" fmla="*/ 244018 h 784208"/>
                    <a:gd name="connsiteX39" fmla="*/ 30952 w 796809"/>
                    <a:gd name="connsiteY39" fmla="*/ 244146 h 784208"/>
                    <a:gd name="connsiteX40" fmla="*/ 18997 w 796809"/>
                    <a:gd name="connsiteY40" fmla="*/ 256423 h 784208"/>
                    <a:gd name="connsiteX41" fmla="*/ 6143 w 796809"/>
                    <a:gd name="connsiteY41" fmla="*/ 298779 h 784208"/>
                    <a:gd name="connsiteX42" fmla="*/ 16876 w 796809"/>
                    <a:gd name="connsiteY42" fmla="*/ 323267 h 784208"/>
                    <a:gd name="connsiteX43" fmla="*/ 63411 w 796809"/>
                    <a:gd name="connsiteY43" fmla="*/ 345699 h 784208"/>
                    <a:gd name="connsiteX44" fmla="*/ 88734 w 796809"/>
                    <a:gd name="connsiteY44" fmla="*/ 398982 h 784208"/>
                    <a:gd name="connsiteX45" fmla="*/ 71509 w 796809"/>
                    <a:gd name="connsiteY45" fmla="*/ 416593 h 784208"/>
                    <a:gd name="connsiteX46" fmla="*/ 20476 w 796809"/>
                    <a:gd name="connsiteY46" fmla="*/ 438896 h 784208"/>
                    <a:gd name="connsiteX47" fmla="*/ 1901 w 796809"/>
                    <a:gd name="connsiteY47" fmla="*/ 474053 h 784208"/>
                    <a:gd name="connsiteX48" fmla="*/ 8071 w 796809"/>
                    <a:gd name="connsiteY48" fmla="*/ 499570 h 784208"/>
                    <a:gd name="connsiteX49" fmla="*/ 40593 w 796809"/>
                    <a:gd name="connsiteY49" fmla="*/ 521937 h 784208"/>
                    <a:gd name="connsiteX50" fmla="*/ 97797 w 796809"/>
                    <a:gd name="connsiteY50" fmla="*/ 518402 h 784208"/>
                    <a:gd name="connsiteX51" fmla="*/ 116179 w 796809"/>
                    <a:gd name="connsiteY51" fmla="*/ 528365 h 784208"/>
                    <a:gd name="connsiteX52" fmla="*/ 112709 w 796809"/>
                    <a:gd name="connsiteY52" fmla="*/ 596816 h 784208"/>
                    <a:gd name="connsiteX53" fmla="*/ 105831 w 796809"/>
                    <a:gd name="connsiteY53" fmla="*/ 606007 h 784208"/>
                    <a:gd name="connsiteX54" fmla="*/ 118236 w 796809"/>
                    <a:gd name="connsiteY54" fmla="*/ 679215 h 784208"/>
                    <a:gd name="connsiteX55" fmla="*/ 122607 w 796809"/>
                    <a:gd name="connsiteY55" fmla="*/ 681400 h 784208"/>
                    <a:gd name="connsiteX56" fmla="*/ 143303 w 796809"/>
                    <a:gd name="connsiteY56" fmla="*/ 683072 h 784208"/>
                    <a:gd name="connsiteX57" fmla="*/ 180774 w 796809"/>
                    <a:gd name="connsiteY57" fmla="*/ 655498 h 784208"/>
                    <a:gd name="connsiteX58" fmla="*/ 236692 w 796809"/>
                    <a:gd name="connsiteY58" fmla="*/ 652220 h 784208"/>
                    <a:gd name="connsiteX59" fmla="*/ 253596 w 796809"/>
                    <a:gd name="connsiteY59" fmla="*/ 662632 h 784208"/>
                    <a:gd name="connsiteX60" fmla="*/ 262916 w 796809"/>
                    <a:gd name="connsiteY60" fmla="*/ 680629 h 784208"/>
                    <a:gd name="connsiteX61" fmla="*/ 257260 w 796809"/>
                    <a:gd name="connsiteY61" fmla="*/ 722921 h 784208"/>
                    <a:gd name="connsiteX62" fmla="*/ 290425 w 796809"/>
                    <a:gd name="connsiteY62" fmla="*/ 774533 h 784208"/>
                    <a:gd name="connsiteX63" fmla="*/ 306044 w 796809"/>
                    <a:gd name="connsiteY63" fmla="*/ 779610 h 784208"/>
                    <a:gd name="connsiteX64" fmla="*/ 322562 w 796809"/>
                    <a:gd name="connsiteY64" fmla="*/ 772347 h 784208"/>
                    <a:gd name="connsiteX65" fmla="*/ 349621 w 796809"/>
                    <a:gd name="connsiteY65" fmla="*/ 716301 h 784208"/>
                    <a:gd name="connsiteX66" fmla="*/ 380023 w 796809"/>
                    <a:gd name="connsiteY66" fmla="*/ 697533 h 784208"/>
                    <a:gd name="connsiteX67" fmla="*/ 437933 w 796809"/>
                    <a:gd name="connsiteY67" fmla="*/ 737511 h 784208"/>
                    <a:gd name="connsiteX68" fmla="*/ 460301 w 796809"/>
                    <a:gd name="connsiteY68" fmla="*/ 782760 h 784208"/>
                    <a:gd name="connsiteX69" fmla="*/ 512234 w 796809"/>
                    <a:gd name="connsiteY69" fmla="*/ 773633 h 784208"/>
                    <a:gd name="connsiteX70" fmla="*/ 522967 w 796809"/>
                    <a:gd name="connsiteY70" fmla="*/ 759107 h 784208"/>
                    <a:gd name="connsiteX71" fmla="*/ 518404 w 796809"/>
                    <a:gd name="connsiteY71" fmla="*/ 685385 h 784208"/>
                    <a:gd name="connsiteX72" fmla="*/ 523417 w 796809"/>
                    <a:gd name="connsiteY72" fmla="*/ 671759 h 784208"/>
                    <a:gd name="connsiteX73" fmla="*/ 571044 w 796809"/>
                    <a:gd name="connsiteY73" fmla="*/ 648557 h 784208"/>
                    <a:gd name="connsiteX74" fmla="*/ 610894 w 796809"/>
                    <a:gd name="connsiteY74" fmla="*/ 675359 h 784208"/>
                    <a:gd name="connsiteX75" fmla="*/ 616164 w 796809"/>
                    <a:gd name="connsiteY75" fmla="*/ 679279 h 784208"/>
                    <a:gd name="connsiteX76" fmla="*/ 646758 w 796809"/>
                    <a:gd name="connsiteY76" fmla="*/ 700039 h 784208"/>
                    <a:gd name="connsiteX77" fmla="*/ 674718 w 796809"/>
                    <a:gd name="connsiteY77" fmla="*/ 677030 h 784208"/>
                    <a:gd name="connsiteX78" fmla="*/ 677481 w 796809"/>
                    <a:gd name="connsiteY78" fmla="*/ 675359 h 784208"/>
                    <a:gd name="connsiteX79" fmla="*/ 690079 w 796809"/>
                    <a:gd name="connsiteY79" fmla="*/ 639301 h 784208"/>
                    <a:gd name="connsiteX80" fmla="*/ 657621 w 796809"/>
                    <a:gd name="connsiteY80" fmla="*/ 590196 h 784208"/>
                    <a:gd name="connsiteX81" fmla="*/ 656014 w 796809"/>
                    <a:gd name="connsiteY81" fmla="*/ 567572 h 784208"/>
                    <a:gd name="connsiteX82" fmla="*/ 676774 w 796809"/>
                    <a:gd name="connsiteY82" fmla="*/ 536270 h 784208"/>
                    <a:gd name="connsiteX83" fmla="*/ 695799 w 796809"/>
                    <a:gd name="connsiteY83" fmla="*/ 533378 h 784208"/>
                    <a:gd name="connsiteX84" fmla="*/ 760780 w 796809"/>
                    <a:gd name="connsiteY84" fmla="*/ 540191 h 784208"/>
                    <a:gd name="connsiteX85" fmla="*/ 765858 w 796809"/>
                    <a:gd name="connsiteY85" fmla="*/ 540063 h 784208"/>
                    <a:gd name="connsiteX86" fmla="*/ 777812 w 796809"/>
                    <a:gd name="connsiteY86" fmla="*/ 527786 h 784208"/>
                    <a:gd name="connsiteX87" fmla="*/ 790667 w 796809"/>
                    <a:gd name="connsiteY87" fmla="*/ 485430 h 784208"/>
                    <a:gd name="connsiteX88" fmla="*/ 779933 w 796809"/>
                    <a:gd name="connsiteY88" fmla="*/ 460942 h 784208"/>
                    <a:gd name="connsiteX89" fmla="*/ 733399 w 796809"/>
                    <a:gd name="connsiteY89" fmla="*/ 438510 h 784208"/>
                    <a:gd name="connsiteX90" fmla="*/ 708076 w 796809"/>
                    <a:gd name="connsiteY90" fmla="*/ 385227 h 784208"/>
                    <a:gd name="connsiteX91" fmla="*/ 725301 w 796809"/>
                    <a:gd name="connsiteY91" fmla="*/ 367616 h 784208"/>
                    <a:gd name="connsiteX92" fmla="*/ 398533 w 796809"/>
                    <a:gd name="connsiteY92" fmla="*/ 626703 h 784208"/>
                    <a:gd name="connsiteX93" fmla="*/ 163935 w 796809"/>
                    <a:gd name="connsiteY93" fmla="*/ 392105 h 784208"/>
                    <a:gd name="connsiteX94" fmla="*/ 398533 w 796809"/>
                    <a:gd name="connsiteY94" fmla="*/ 157506 h 784208"/>
                    <a:gd name="connsiteX95" fmla="*/ 633132 w 796809"/>
                    <a:gd name="connsiteY95" fmla="*/ 392105 h 784208"/>
                    <a:gd name="connsiteX96" fmla="*/ 398533 w 796809"/>
                    <a:gd name="connsiteY96" fmla="*/ 626703 h 78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96809" h="784208">
                      <a:moveTo>
                        <a:pt x="725301" y="367616"/>
                      </a:moveTo>
                      <a:cubicBezTo>
                        <a:pt x="742655" y="360996"/>
                        <a:pt x="759366" y="352769"/>
                        <a:pt x="776334" y="345313"/>
                      </a:cubicBezTo>
                      <a:cubicBezTo>
                        <a:pt x="797287" y="336122"/>
                        <a:pt x="799280" y="332073"/>
                        <a:pt x="794909" y="310156"/>
                      </a:cubicBezTo>
                      <a:cubicBezTo>
                        <a:pt x="793174" y="301607"/>
                        <a:pt x="790988" y="293123"/>
                        <a:pt x="788739" y="284639"/>
                      </a:cubicBezTo>
                      <a:cubicBezTo>
                        <a:pt x="783147" y="263622"/>
                        <a:pt x="778327" y="259444"/>
                        <a:pt x="756216" y="262272"/>
                      </a:cubicBezTo>
                      <a:cubicBezTo>
                        <a:pt x="737127" y="264714"/>
                        <a:pt x="718038" y="263814"/>
                        <a:pt x="699013" y="265807"/>
                      </a:cubicBezTo>
                      <a:cubicBezTo>
                        <a:pt x="690015" y="266771"/>
                        <a:pt x="684423" y="263750"/>
                        <a:pt x="680631" y="255844"/>
                      </a:cubicBezTo>
                      <a:cubicBezTo>
                        <a:pt x="659999" y="213038"/>
                        <a:pt x="655371" y="226343"/>
                        <a:pt x="684101" y="187393"/>
                      </a:cubicBezTo>
                      <a:cubicBezTo>
                        <a:pt x="686351" y="184308"/>
                        <a:pt x="688729" y="181287"/>
                        <a:pt x="690979" y="178202"/>
                      </a:cubicBezTo>
                      <a:cubicBezTo>
                        <a:pt x="719195" y="140730"/>
                        <a:pt x="717781" y="132439"/>
                        <a:pt x="678574" y="104994"/>
                      </a:cubicBezTo>
                      <a:cubicBezTo>
                        <a:pt x="677224" y="104030"/>
                        <a:pt x="675746" y="103387"/>
                        <a:pt x="674203" y="102809"/>
                      </a:cubicBezTo>
                      <a:cubicBezTo>
                        <a:pt x="667840" y="95739"/>
                        <a:pt x="661863" y="94518"/>
                        <a:pt x="653507" y="101138"/>
                      </a:cubicBezTo>
                      <a:cubicBezTo>
                        <a:pt x="641938" y="110265"/>
                        <a:pt x="626898" y="119006"/>
                        <a:pt x="616036" y="128711"/>
                      </a:cubicBezTo>
                      <a:cubicBezTo>
                        <a:pt x="595018" y="147543"/>
                        <a:pt x="589748" y="148443"/>
                        <a:pt x="560117" y="131989"/>
                      </a:cubicBezTo>
                      <a:cubicBezTo>
                        <a:pt x="557161" y="129032"/>
                        <a:pt x="547263" y="123055"/>
                        <a:pt x="543213" y="121576"/>
                      </a:cubicBezTo>
                      <a:cubicBezTo>
                        <a:pt x="534279" y="118363"/>
                        <a:pt x="532480" y="112321"/>
                        <a:pt x="533894" y="103580"/>
                      </a:cubicBezTo>
                      <a:cubicBezTo>
                        <a:pt x="536208" y="89568"/>
                        <a:pt x="537622" y="75428"/>
                        <a:pt x="539550" y="61288"/>
                      </a:cubicBezTo>
                      <a:cubicBezTo>
                        <a:pt x="545013" y="21245"/>
                        <a:pt x="545013" y="21245"/>
                        <a:pt x="506385" y="9676"/>
                      </a:cubicBezTo>
                      <a:cubicBezTo>
                        <a:pt x="501179" y="8134"/>
                        <a:pt x="495844" y="6591"/>
                        <a:pt x="490766" y="4599"/>
                      </a:cubicBezTo>
                      <a:cubicBezTo>
                        <a:pt x="482668" y="1385"/>
                        <a:pt x="478040" y="3570"/>
                        <a:pt x="474248" y="11861"/>
                      </a:cubicBezTo>
                      <a:cubicBezTo>
                        <a:pt x="465699" y="30758"/>
                        <a:pt x="454773" y="48626"/>
                        <a:pt x="447189" y="67908"/>
                      </a:cubicBezTo>
                      <a:cubicBezTo>
                        <a:pt x="441147" y="83205"/>
                        <a:pt x="432084" y="86676"/>
                        <a:pt x="416787" y="86676"/>
                      </a:cubicBezTo>
                      <a:cubicBezTo>
                        <a:pt x="368261" y="86612"/>
                        <a:pt x="367553" y="77164"/>
                        <a:pt x="358877" y="46698"/>
                      </a:cubicBezTo>
                      <a:cubicBezTo>
                        <a:pt x="354185" y="30244"/>
                        <a:pt x="349814" y="6527"/>
                        <a:pt x="336510" y="1449"/>
                      </a:cubicBezTo>
                      <a:cubicBezTo>
                        <a:pt x="322434" y="-3950"/>
                        <a:pt x="302252" y="7234"/>
                        <a:pt x="284576" y="10576"/>
                      </a:cubicBezTo>
                      <a:cubicBezTo>
                        <a:pt x="275899" y="12247"/>
                        <a:pt x="273136" y="16425"/>
                        <a:pt x="273843" y="25102"/>
                      </a:cubicBezTo>
                      <a:cubicBezTo>
                        <a:pt x="275771" y="49654"/>
                        <a:pt x="276863" y="74271"/>
                        <a:pt x="278406" y="98824"/>
                      </a:cubicBezTo>
                      <a:cubicBezTo>
                        <a:pt x="278727" y="104223"/>
                        <a:pt x="280463" y="109043"/>
                        <a:pt x="273393" y="112450"/>
                      </a:cubicBezTo>
                      <a:cubicBezTo>
                        <a:pt x="257260" y="120291"/>
                        <a:pt x="241642" y="135588"/>
                        <a:pt x="225766" y="135652"/>
                      </a:cubicBezTo>
                      <a:cubicBezTo>
                        <a:pt x="212526" y="135717"/>
                        <a:pt x="199221" y="118427"/>
                        <a:pt x="185916" y="108850"/>
                      </a:cubicBezTo>
                      <a:cubicBezTo>
                        <a:pt x="184117" y="107565"/>
                        <a:pt x="182446" y="106215"/>
                        <a:pt x="180646" y="104930"/>
                      </a:cubicBezTo>
                      <a:cubicBezTo>
                        <a:pt x="170491" y="97538"/>
                        <a:pt x="159307" y="78770"/>
                        <a:pt x="150052" y="84169"/>
                      </a:cubicBezTo>
                      <a:cubicBezTo>
                        <a:pt x="134754" y="93103"/>
                        <a:pt x="131476" y="99659"/>
                        <a:pt x="119329" y="108850"/>
                      </a:cubicBezTo>
                      <a:cubicBezTo>
                        <a:pt x="99468" y="123762"/>
                        <a:pt x="93876" y="125112"/>
                        <a:pt x="106731" y="144908"/>
                      </a:cubicBezTo>
                      <a:cubicBezTo>
                        <a:pt x="117400" y="161362"/>
                        <a:pt x="128584" y="177495"/>
                        <a:pt x="139189" y="194013"/>
                      </a:cubicBezTo>
                      <a:cubicBezTo>
                        <a:pt x="143881" y="201276"/>
                        <a:pt x="146774" y="208668"/>
                        <a:pt x="140796" y="216637"/>
                      </a:cubicBezTo>
                      <a:cubicBezTo>
                        <a:pt x="133276" y="226664"/>
                        <a:pt x="128263" y="238362"/>
                        <a:pt x="120036" y="247939"/>
                      </a:cubicBezTo>
                      <a:cubicBezTo>
                        <a:pt x="114187" y="251988"/>
                        <a:pt x="107438" y="251409"/>
                        <a:pt x="101011" y="250831"/>
                      </a:cubicBezTo>
                      <a:cubicBezTo>
                        <a:pt x="79351" y="248903"/>
                        <a:pt x="57562" y="247489"/>
                        <a:pt x="36030" y="244018"/>
                      </a:cubicBezTo>
                      <a:cubicBezTo>
                        <a:pt x="34295" y="243825"/>
                        <a:pt x="32623" y="243825"/>
                        <a:pt x="30952" y="244146"/>
                      </a:cubicBezTo>
                      <a:cubicBezTo>
                        <a:pt x="24204" y="245561"/>
                        <a:pt x="20990" y="250509"/>
                        <a:pt x="18997" y="256423"/>
                      </a:cubicBezTo>
                      <a:cubicBezTo>
                        <a:pt x="14241" y="270370"/>
                        <a:pt x="10064" y="284510"/>
                        <a:pt x="6143" y="298779"/>
                      </a:cubicBezTo>
                      <a:cubicBezTo>
                        <a:pt x="3058" y="310156"/>
                        <a:pt x="6914" y="317804"/>
                        <a:pt x="16876" y="323267"/>
                      </a:cubicBezTo>
                      <a:cubicBezTo>
                        <a:pt x="27482" y="329052"/>
                        <a:pt x="52099" y="341971"/>
                        <a:pt x="63411" y="345699"/>
                      </a:cubicBezTo>
                      <a:cubicBezTo>
                        <a:pt x="92848" y="355404"/>
                        <a:pt x="88670" y="356240"/>
                        <a:pt x="88734" y="398982"/>
                      </a:cubicBezTo>
                      <a:cubicBezTo>
                        <a:pt x="88734" y="407916"/>
                        <a:pt x="81279" y="412929"/>
                        <a:pt x="71509" y="416593"/>
                      </a:cubicBezTo>
                      <a:cubicBezTo>
                        <a:pt x="54155" y="423213"/>
                        <a:pt x="37444" y="431440"/>
                        <a:pt x="20476" y="438896"/>
                      </a:cubicBezTo>
                      <a:cubicBezTo>
                        <a:pt x="-477" y="448087"/>
                        <a:pt x="-2470" y="452136"/>
                        <a:pt x="1901" y="474053"/>
                      </a:cubicBezTo>
                      <a:cubicBezTo>
                        <a:pt x="3636" y="482602"/>
                        <a:pt x="5821" y="491086"/>
                        <a:pt x="8071" y="499570"/>
                      </a:cubicBezTo>
                      <a:cubicBezTo>
                        <a:pt x="13663" y="520588"/>
                        <a:pt x="18483" y="524765"/>
                        <a:pt x="40593" y="521937"/>
                      </a:cubicBezTo>
                      <a:cubicBezTo>
                        <a:pt x="59683" y="519495"/>
                        <a:pt x="78772" y="520395"/>
                        <a:pt x="97797" y="518402"/>
                      </a:cubicBezTo>
                      <a:cubicBezTo>
                        <a:pt x="106795" y="517438"/>
                        <a:pt x="112387" y="520459"/>
                        <a:pt x="116179" y="528365"/>
                      </a:cubicBezTo>
                      <a:cubicBezTo>
                        <a:pt x="136811" y="571171"/>
                        <a:pt x="141439" y="557866"/>
                        <a:pt x="112709" y="596816"/>
                      </a:cubicBezTo>
                      <a:cubicBezTo>
                        <a:pt x="110459" y="599901"/>
                        <a:pt x="108145" y="602922"/>
                        <a:pt x="105831" y="606007"/>
                      </a:cubicBezTo>
                      <a:cubicBezTo>
                        <a:pt x="77615" y="643479"/>
                        <a:pt x="79029" y="651770"/>
                        <a:pt x="118236" y="679215"/>
                      </a:cubicBezTo>
                      <a:cubicBezTo>
                        <a:pt x="119586" y="680179"/>
                        <a:pt x="121064" y="680822"/>
                        <a:pt x="122607" y="681400"/>
                      </a:cubicBezTo>
                      <a:cubicBezTo>
                        <a:pt x="128970" y="688470"/>
                        <a:pt x="134947" y="689692"/>
                        <a:pt x="143303" y="683072"/>
                      </a:cubicBezTo>
                      <a:cubicBezTo>
                        <a:pt x="154872" y="673944"/>
                        <a:pt x="169912" y="665203"/>
                        <a:pt x="180774" y="655498"/>
                      </a:cubicBezTo>
                      <a:cubicBezTo>
                        <a:pt x="201792" y="636666"/>
                        <a:pt x="207062" y="635766"/>
                        <a:pt x="236692" y="652220"/>
                      </a:cubicBezTo>
                      <a:cubicBezTo>
                        <a:pt x="239649" y="655177"/>
                        <a:pt x="249547" y="661154"/>
                        <a:pt x="253596" y="662632"/>
                      </a:cubicBezTo>
                      <a:cubicBezTo>
                        <a:pt x="262530" y="665846"/>
                        <a:pt x="264330" y="671888"/>
                        <a:pt x="262916" y="680629"/>
                      </a:cubicBezTo>
                      <a:cubicBezTo>
                        <a:pt x="260602" y="694641"/>
                        <a:pt x="259188" y="708781"/>
                        <a:pt x="257260" y="722921"/>
                      </a:cubicBezTo>
                      <a:cubicBezTo>
                        <a:pt x="251797" y="762964"/>
                        <a:pt x="251797" y="762964"/>
                        <a:pt x="290425" y="774533"/>
                      </a:cubicBezTo>
                      <a:cubicBezTo>
                        <a:pt x="295631" y="776075"/>
                        <a:pt x="300966" y="777618"/>
                        <a:pt x="306044" y="779610"/>
                      </a:cubicBezTo>
                      <a:cubicBezTo>
                        <a:pt x="314142" y="782824"/>
                        <a:pt x="318770" y="780639"/>
                        <a:pt x="322562" y="772347"/>
                      </a:cubicBezTo>
                      <a:cubicBezTo>
                        <a:pt x="331110" y="753451"/>
                        <a:pt x="342037" y="735583"/>
                        <a:pt x="349621" y="716301"/>
                      </a:cubicBezTo>
                      <a:cubicBezTo>
                        <a:pt x="355663" y="701004"/>
                        <a:pt x="364790" y="699333"/>
                        <a:pt x="380023" y="697533"/>
                      </a:cubicBezTo>
                      <a:cubicBezTo>
                        <a:pt x="413252" y="693612"/>
                        <a:pt x="429256" y="707045"/>
                        <a:pt x="437933" y="737511"/>
                      </a:cubicBezTo>
                      <a:cubicBezTo>
                        <a:pt x="442625" y="753965"/>
                        <a:pt x="446996" y="777682"/>
                        <a:pt x="460301" y="782760"/>
                      </a:cubicBezTo>
                      <a:cubicBezTo>
                        <a:pt x="474377" y="788159"/>
                        <a:pt x="494558" y="776975"/>
                        <a:pt x="512234" y="773633"/>
                      </a:cubicBezTo>
                      <a:cubicBezTo>
                        <a:pt x="520911" y="771962"/>
                        <a:pt x="523674" y="767784"/>
                        <a:pt x="522967" y="759107"/>
                      </a:cubicBezTo>
                      <a:cubicBezTo>
                        <a:pt x="521039" y="734554"/>
                        <a:pt x="519946" y="709938"/>
                        <a:pt x="518404" y="685385"/>
                      </a:cubicBezTo>
                      <a:cubicBezTo>
                        <a:pt x="518083" y="679986"/>
                        <a:pt x="516347" y="675166"/>
                        <a:pt x="523417" y="671759"/>
                      </a:cubicBezTo>
                      <a:cubicBezTo>
                        <a:pt x="539550" y="663918"/>
                        <a:pt x="555168" y="648621"/>
                        <a:pt x="571044" y="648557"/>
                      </a:cubicBezTo>
                      <a:cubicBezTo>
                        <a:pt x="584284" y="648492"/>
                        <a:pt x="597589" y="665782"/>
                        <a:pt x="610894" y="675359"/>
                      </a:cubicBezTo>
                      <a:cubicBezTo>
                        <a:pt x="612693" y="676644"/>
                        <a:pt x="614364" y="677994"/>
                        <a:pt x="616164" y="679279"/>
                      </a:cubicBezTo>
                      <a:cubicBezTo>
                        <a:pt x="626319" y="686671"/>
                        <a:pt x="636089" y="699140"/>
                        <a:pt x="646758" y="700039"/>
                      </a:cubicBezTo>
                      <a:cubicBezTo>
                        <a:pt x="658006" y="700939"/>
                        <a:pt x="665076" y="684871"/>
                        <a:pt x="674718" y="677030"/>
                      </a:cubicBezTo>
                      <a:cubicBezTo>
                        <a:pt x="675553" y="676387"/>
                        <a:pt x="676581" y="675937"/>
                        <a:pt x="677481" y="675359"/>
                      </a:cubicBezTo>
                      <a:cubicBezTo>
                        <a:pt x="700491" y="666039"/>
                        <a:pt x="702934" y="659097"/>
                        <a:pt x="690079" y="639301"/>
                      </a:cubicBezTo>
                      <a:cubicBezTo>
                        <a:pt x="679409" y="622847"/>
                        <a:pt x="668226" y="606714"/>
                        <a:pt x="657621" y="590196"/>
                      </a:cubicBezTo>
                      <a:cubicBezTo>
                        <a:pt x="652929" y="582933"/>
                        <a:pt x="650036" y="575541"/>
                        <a:pt x="656014" y="567572"/>
                      </a:cubicBezTo>
                      <a:cubicBezTo>
                        <a:pt x="663534" y="557545"/>
                        <a:pt x="668547" y="545847"/>
                        <a:pt x="676774" y="536270"/>
                      </a:cubicBezTo>
                      <a:cubicBezTo>
                        <a:pt x="682623" y="532221"/>
                        <a:pt x="689372" y="532800"/>
                        <a:pt x="695799" y="533378"/>
                      </a:cubicBezTo>
                      <a:cubicBezTo>
                        <a:pt x="717459" y="535306"/>
                        <a:pt x="739248" y="536720"/>
                        <a:pt x="760780" y="540191"/>
                      </a:cubicBezTo>
                      <a:cubicBezTo>
                        <a:pt x="762515" y="540384"/>
                        <a:pt x="764186" y="540384"/>
                        <a:pt x="765858" y="540063"/>
                      </a:cubicBezTo>
                      <a:cubicBezTo>
                        <a:pt x="772606" y="538648"/>
                        <a:pt x="775820" y="533699"/>
                        <a:pt x="777812" y="527786"/>
                      </a:cubicBezTo>
                      <a:cubicBezTo>
                        <a:pt x="782569" y="513839"/>
                        <a:pt x="786746" y="499699"/>
                        <a:pt x="790667" y="485430"/>
                      </a:cubicBezTo>
                      <a:cubicBezTo>
                        <a:pt x="793752" y="474053"/>
                        <a:pt x="789896" y="466405"/>
                        <a:pt x="779933" y="460942"/>
                      </a:cubicBezTo>
                      <a:cubicBezTo>
                        <a:pt x="769328" y="455157"/>
                        <a:pt x="744712" y="442238"/>
                        <a:pt x="733399" y="438510"/>
                      </a:cubicBezTo>
                      <a:cubicBezTo>
                        <a:pt x="703962" y="428805"/>
                        <a:pt x="703833" y="428676"/>
                        <a:pt x="708076" y="385227"/>
                      </a:cubicBezTo>
                      <a:cubicBezTo>
                        <a:pt x="708911" y="376357"/>
                        <a:pt x="715531" y="371280"/>
                        <a:pt x="725301" y="367616"/>
                      </a:cubicBezTo>
                      <a:close/>
                      <a:moveTo>
                        <a:pt x="398533" y="626703"/>
                      </a:moveTo>
                      <a:cubicBezTo>
                        <a:pt x="268958" y="626703"/>
                        <a:pt x="163935" y="521680"/>
                        <a:pt x="163935" y="392105"/>
                      </a:cubicBezTo>
                      <a:cubicBezTo>
                        <a:pt x="163935" y="262529"/>
                        <a:pt x="268958" y="157506"/>
                        <a:pt x="398533" y="157506"/>
                      </a:cubicBezTo>
                      <a:cubicBezTo>
                        <a:pt x="528109" y="157506"/>
                        <a:pt x="633132" y="262529"/>
                        <a:pt x="633132" y="392105"/>
                      </a:cubicBezTo>
                      <a:cubicBezTo>
                        <a:pt x="633132" y="521680"/>
                        <a:pt x="528109" y="626703"/>
                        <a:pt x="398533" y="626703"/>
                      </a:cubicBezTo>
                      <a:close/>
                    </a:path>
                  </a:pathLst>
                </a:custGeom>
                <a:solidFill>
                  <a:srgbClr val="777C9C"/>
                </a:solidFill>
                <a:ln w="6421" cap="flat">
                  <a:noFill/>
                  <a:prstDash val="solid"/>
                  <a:miter/>
                </a:ln>
              </p:spPr>
              <p:txBody>
                <a:bodyPr rtlCol="0" anchor="ctr"/>
                <a:lstStyle/>
                <a:p>
                  <a:endParaRPr lang="ko-KR" altLang="en-US"/>
                </a:p>
              </p:txBody>
            </p:sp>
          </p:grpSp>
        </p:grpSp>
      </p:grpSp>
    </p:spTree>
    <p:extLst>
      <p:ext uri="{BB962C8B-B14F-4D97-AF65-F5344CB8AC3E}">
        <p14:creationId xmlns:p14="http://schemas.microsoft.com/office/powerpoint/2010/main" val="155970686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69A8B-2C7C-BC8A-5961-160DC15446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3ADB2BC-13BC-2080-AF0E-AEA7D634AF35}"/>
              </a:ext>
            </a:extLst>
          </p:cNvPr>
          <p:cNvSpPr txBox="1"/>
          <p:nvPr/>
        </p:nvSpPr>
        <p:spPr>
          <a:xfrm>
            <a:off x="829795" y="1151453"/>
            <a:ext cx="8064181" cy="4555093"/>
          </a:xfrm>
          <a:prstGeom prst="rect">
            <a:avLst/>
          </a:prstGeom>
          <a:noFill/>
        </p:spPr>
        <p:txBody>
          <a:bodyPr wrap="square">
            <a:spAutoFit/>
          </a:bodyPr>
          <a:lstStyle/>
          <a:p>
            <a:pPr marL="457200" indent="-457200" algn="justLow" rtl="1">
              <a:lnSpc>
                <a:spcPct val="150000"/>
              </a:lnSpc>
              <a:spcBef>
                <a:spcPts val="300"/>
              </a:spcBef>
              <a:spcAft>
                <a:spcPts val="300"/>
              </a:spcAft>
              <a:buFontTx/>
              <a:buChar char="-"/>
            </a:pP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التمييز بين نمطي الإستخدام ؛ وذلك بتحديد الفروق الجوهرية بين الإستخدام ذي القيمة المضافة (الذي يمكن أن يسهم في تنمية مهارات العمل الجماعي، والتفكير الإستراتيجي، والتخفيف من الضغوط النفسية) والاستخدام الضار أو غير المتوازن (الذي يؤثر سلباً على المستوى الفردي والجماعي من حيث التحصيل الأكاديمي، والتوازن الانفعالي، وجودة النوم، والتفاعل الأسري والإجتماعي)</a:t>
            </a:r>
          </a:p>
          <a:p>
            <a:pPr marL="457200" indent="-457200" algn="justLow" rtl="1">
              <a:lnSpc>
                <a:spcPct val="150000"/>
              </a:lnSpc>
              <a:spcBef>
                <a:spcPts val="300"/>
              </a:spcBef>
              <a:spcAft>
                <a:spcPts val="300"/>
              </a:spcAft>
              <a:buFontTx/>
              <a:buChar char="-"/>
            </a:pP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تقديم إطار توجيهي عملي شامل وقابل للتطبيق يستهدف ترشيد إستخدام الألعاب الإلكترونية على مستويات متعددة ومتكاملة، تشمل مستوى الطالب الفرد ومستوى الأسرة ومستوى الجامعة </a:t>
            </a:r>
          </a:p>
        </p:txBody>
      </p:sp>
      <p:grpSp>
        <p:nvGrpSpPr>
          <p:cNvPr id="33" name="그룹 2">
            <a:extLst>
              <a:ext uri="{FF2B5EF4-FFF2-40B4-BE49-F238E27FC236}">
                <a16:creationId xmlns:a16="http://schemas.microsoft.com/office/drawing/2014/main" id="{8994D669-850E-2C8A-8854-15594840A9A4}"/>
              </a:ext>
            </a:extLst>
          </p:cNvPr>
          <p:cNvGrpSpPr/>
          <p:nvPr/>
        </p:nvGrpSpPr>
        <p:grpSpPr>
          <a:xfrm>
            <a:off x="8897318" y="1660303"/>
            <a:ext cx="3013047" cy="3537394"/>
            <a:chOff x="428432" y="167744"/>
            <a:chExt cx="4445684" cy="5219348"/>
          </a:xfrm>
        </p:grpSpPr>
        <p:sp>
          <p:nvSpPr>
            <p:cNvPr id="34" name="자유형: 도형 3">
              <a:extLst>
                <a:ext uri="{FF2B5EF4-FFF2-40B4-BE49-F238E27FC236}">
                  <a16:creationId xmlns:a16="http://schemas.microsoft.com/office/drawing/2014/main" id="{5B12B302-8F7E-2DF7-B0F9-126747902288}"/>
                </a:ext>
              </a:extLst>
            </p:cNvPr>
            <p:cNvSpPr/>
            <p:nvPr/>
          </p:nvSpPr>
          <p:spPr>
            <a:xfrm>
              <a:off x="428432" y="2047997"/>
              <a:ext cx="1287089" cy="851257"/>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sp>
          <p:nvSpPr>
            <p:cNvPr id="35" name="자유형: 도형 4">
              <a:extLst>
                <a:ext uri="{FF2B5EF4-FFF2-40B4-BE49-F238E27FC236}">
                  <a16:creationId xmlns:a16="http://schemas.microsoft.com/office/drawing/2014/main" id="{8884A713-68F3-E028-FA6A-EBC70E1B795F}"/>
                </a:ext>
              </a:extLst>
            </p:cNvPr>
            <p:cNvSpPr/>
            <p:nvPr/>
          </p:nvSpPr>
          <p:spPr>
            <a:xfrm>
              <a:off x="3828423" y="1488287"/>
              <a:ext cx="1045693" cy="691602"/>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sp>
          <p:nvSpPr>
            <p:cNvPr id="36" name="자유형: 도형 5">
              <a:extLst>
                <a:ext uri="{FF2B5EF4-FFF2-40B4-BE49-F238E27FC236}">
                  <a16:creationId xmlns:a16="http://schemas.microsoft.com/office/drawing/2014/main" id="{3C723772-1640-D40C-577A-D810868F6444}"/>
                </a:ext>
              </a:extLst>
            </p:cNvPr>
            <p:cNvSpPr/>
            <p:nvPr/>
          </p:nvSpPr>
          <p:spPr>
            <a:xfrm>
              <a:off x="1004762" y="167744"/>
              <a:ext cx="753974" cy="498665"/>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grpSp>
          <p:nvGrpSpPr>
            <p:cNvPr id="37" name="그룹 6">
              <a:extLst>
                <a:ext uri="{FF2B5EF4-FFF2-40B4-BE49-F238E27FC236}">
                  <a16:creationId xmlns:a16="http://schemas.microsoft.com/office/drawing/2014/main" id="{6EC611A1-8BC0-4336-D778-779611846197}"/>
                </a:ext>
              </a:extLst>
            </p:cNvPr>
            <p:cNvGrpSpPr/>
            <p:nvPr/>
          </p:nvGrpSpPr>
          <p:grpSpPr>
            <a:xfrm>
              <a:off x="1547372" y="214466"/>
              <a:ext cx="2281051" cy="5172626"/>
              <a:chOff x="1547372" y="214466"/>
              <a:chExt cx="2281051" cy="5172626"/>
            </a:xfrm>
          </p:grpSpPr>
          <p:sp>
            <p:nvSpPr>
              <p:cNvPr id="38" name="자유형: 도형 7">
                <a:extLst>
                  <a:ext uri="{FF2B5EF4-FFF2-40B4-BE49-F238E27FC236}">
                    <a16:creationId xmlns:a16="http://schemas.microsoft.com/office/drawing/2014/main" id="{0C11B85D-3161-3E36-234C-FF7C8D53BA45}"/>
                  </a:ext>
                </a:extLst>
              </p:cNvPr>
              <p:cNvSpPr/>
              <p:nvPr/>
            </p:nvSpPr>
            <p:spPr>
              <a:xfrm>
                <a:off x="1810054" y="3167585"/>
                <a:ext cx="384984" cy="921726"/>
              </a:xfrm>
              <a:custGeom>
                <a:avLst/>
                <a:gdLst>
                  <a:gd name="connsiteX0" fmla="*/ 510281 w 510281"/>
                  <a:gd name="connsiteY0" fmla="*/ 1047661 h 1221712"/>
                  <a:gd name="connsiteX1" fmla="*/ 510281 w 510281"/>
                  <a:gd name="connsiteY1" fmla="*/ 0 h 1221712"/>
                  <a:gd name="connsiteX2" fmla="*/ 314504 w 510281"/>
                  <a:gd name="connsiteY2" fmla="*/ 95961 h 1221712"/>
                  <a:gd name="connsiteX3" fmla="*/ 23215 w 510281"/>
                  <a:gd name="connsiteY3" fmla="*/ 754444 h 1221712"/>
                  <a:gd name="connsiteX4" fmla="*/ 4640 w 510281"/>
                  <a:gd name="connsiteY4" fmla="*/ 1144521 h 1221712"/>
                  <a:gd name="connsiteX5" fmla="*/ 109278 w 510281"/>
                  <a:gd name="connsiteY5" fmla="*/ 1211302 h 1221712"/>
                  <a:gd name="connsiteX6" fmla="*/ 510281 w 510281"/>
                  <a:gd name="connsiteY6" fmla="*/ 1047661 h 122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1" h="1221712">
                    <a:moveTo>
                      <a:pt x="510281" y="1047661"/>
                    </a:moveTo>
                    <a:cubicBezTo>
                      <a:pt x="510217" y="969890"/>
                      <a:pt x="510281" y="308514"/>
                      <a:pt x="510281" y="0"/>
                    </a:cubicBezTo>
                    <a:cubicBezTo>
                      <a:pt x="433153" y="6427"/>
                      <a:pt x="349597" y="70701"/>
                      <a:pt x="314504" y="95961"/>
                    </a:cubicBezTo>
                    <a:cubicBezTo>
                      <a:pt x="131067" y="276377"/>
                      <a:pt x="66665" y="511233"/>
                      <a:pt x="23215" y="754444"/>
                    </a:cubicBezTo>
                    <a:cubicBezTo>
                      <a:pt x="141" y="883699"/>
                      <a:pt x="-5065" y="1013724"/>
                      <a:pt x="4640" y="1144521"/>
                    </a:cubicBezTo>
                    <a:cubicBezTo>
                      <a:pt x="9911" y="1215929"/>
                      <a:pt x="42883" y="1236754"/>
                      <a:pt x="109278" y="1211302"/>
                    </a:cubicBezTo>
                    <a:cubicBezTo>
                      <a:pt x="232298" y="1163996"/>
                      <a:pt x="387069" y="1094838"/>
                      <a:pt x="510281" y="1047661"/>
                    </a:cubicBezTo>
                    <a:close/>
                  </a:path>
                </a:pathLst>
              </a:custGeom>
              <a:solidFill>
                <a:schemeClr val="accent1"/>
              </a:solidFill>
              <a:ln w="6421" cap="flat">
                <a:noFill/>
                <a:prstDash val="solid"/>
                <a:miter/>
              </a:ln>
            </p:spPr>
            <p:txBody>
              <a:bodyPr rtlCol="0" anchor="ctr"/>
              <a:lstStyle/>
              <a:p>
                <a:endParaRPr lang="ko-KR" altLang="en-US"/>
              </a:p>
            </p:txBody>
          </p:sp>
          <p:sp>
            <p:nvSpPr>
              <p:cNvPr id="39" name="자유형: 도형 8">
                <a:extLst>
                  <a:ext uri="{FF2B5EF4-FFF2-40B4-BE49-F238E27FC236}">
                    <a16:creationId xmlns:a16="http://schemas.microsoft.com/office/drawing/2014/main" id="{3A465BE7-EA38-AECD-917F-1DF1FDF8827E}"/>
                  </a:ext>
                </a:extLst>
              </p:cNvPr>
              <p:cNvSpPr/>
              <p:nvPr/>
            </p:nvSpPr>
            <p:spPr>
              <a:xfrm>
                <a:off x="3165210" y="3167585"/>
                <a:ext cx="384984" cy="921726"/>
              </a:xfrm>
              <a:custGeom>
                <a:avLst/>
                <a:gdLst>
                  <a:gd name="connsiteX0" fmla="*/ 0 w 510281"/>
                  <a:gd name="connsiteY0" fmla="*/ 1047661 h 1221712"/>
                  <a:gd name="connsiteX1" fmla="*/ 0 w 510281"/>
                  <a:gd name="connsiteY1" fmla="*/ 0 h 1221712"/>
                  <a:gd name="connsiteX2" fmla="*/ 195778 w 510281"/>
                  <a:gd name="connsiteY2" fmla="*/ 95961 h 1221712"/>
                  <a:gd name="connsiteX3" fmla="*/ 487066 w 510281"/>
                  <a:gd name="connsiteY3" fmla="*/ 754444 h 1221712"/>
                  <a:gd name="connsiteX4" fmla="*/ 505641 w 510281"/>
                  <a:gd name="connsiteY4" fmla="*/ 1144521 h 1221712"/>
                  <a:gd name="connsiteX5" fmla="*/ 401004 w 510281"/>
                  <a:gd name="connsiteY5" fmla="*/ 1211302 h 1221712"/>
                  <a:gd name="connsiteX6" fmla="*/ 0 w 510281"/>
                  <a:gd name="connsiteY6" fmla="*/ 1047661 h 122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1" h="1221712">
                    <a:moveTo>
                      <a:pt x="0" y="1047661"/>
                    </a:moveTo>
                    <a:cubicBezTo>
                      <a:pt x="64" y="969890"/>
                      <a:pt x="0" y="308514"/>
                      <a:pt x="0" y="0"/>
                    </a:cubicBezTo>
                    <a:cubicBezTo>
                      <a:pt x="77128" y="6427"/>
                      <a:pt x="160684" y="70701"/>
                      <a:pt x="195778" y="95961"/>
                    </a:cubicBezTo>
                    <a:cubicBezTo>
                      <a:pt x="379215" y="276377"/>
                      <a:pt x="443617" y="511233"/>
                      <a:pt x="487066" y="754444"/>
                    </a:cubicBezTo>
                    <a:cubicBezTo>
                      <a:pt x="510140" y="883699"/>
                      <a:pt x="515346" y="1013724"/>
                      <a:pt x="505641" y="1144521"/>
                    </a:cubicBezTo>
                    <a:cubicBezTo>
                      <a:pt x="500371" y="1215929"/>
                      <a:pt x="467398" y="1236754"/>
                      <a:pt x="401004" y="1211302"/>
                    </a:cubicBezTo>
                    <a:cubicBezTo>
                      <a:pt x="277919" y="1163996"/>
                      <a:pt x="123149" y="1094838"/>
                      <a:pt x="0" y="1047661"/>
                    </a:cubicBezTo>
                    <a:close/>
                  </a:path>
                </a:pathLst>
              </a:custGeom>
              <a:solidFill>
                <a:schemeClr val="accent1"/>
              </a:solidFill>
              <a:ln w="6421" cap="flat">
                <a:noFill/>
                <a:prstDash val="solid"/>
                <a:miter/>
              </a:ln>
            </p:spPr>
            <p:txBody>
              <a:bodyPr rtlCol="0" anchor="ctr"/>
              <a:lstStyle/>
              <a:p>
                <a:endParaRPr lang="ko-KR" altLang="en-US"/>
              </a:p>
            </p:txBody>
          </p:sp>
          <p:grpSp>
            <p:nvGrpSpPr>
              <p:cNvPr id="40" name="그룹 9">
                <a:extLst>
                  <a:ext uri="{FF2B5EF4-FFF2-40B4-BE49-F238E27FC236}">
                    <a16:creationId xmlns:a16="http://schemas.microsoft.com/office/drawing/2014/main" id="{405397F5-A47B-0ABA-52F7-F2B3619FAEC8}"/>
                  </a:ext>
                </a:extLst>
              </p:cNvPr>
              <p:cNvGrpSpPr/>
              <p:nvPr/>
            </p:nvGrpSpPr>
            <p:grpSpPr>
              <a:xfrm>
                <a:off x="1547372" y="214466"/>
                <a:ext cx="2281051" cy="5172626"/>
                <a:chOff x="1547372" y="214466"/>
                <a:chExt cx="2281051" cy="5172626"/>
              </a:xfrm>
            </p:grpSpPr>
            <p:sp>
              <p:nvSpPr>
                <p:cNvPr id="56" name="자유형: 도형 25">
                  <a:extLst>
                    <a:ext uri="{FF2B5EF4-FFF2-40B4-BE49-F238E27FC236}">
                      <a16:creationId xmlns:a16="http://schemas.microsoft.com/office/drawing/2014/main" id="{B1828F3C-71B3-A221-B2CE-DE3FBA7C3B2E}"/>
                    </a:ext>
                  </a:extLst>
                </p:cNvPr>
                <p:cNvSpPr/>
                <p:nvPr/>
              </p:nvSpPr>
              <p:spPr>
                <a:xfrm>
                  <a:off x="2339224" y="3956515"/>
                  <a:ext cx="692157" cy="1430577"/>
                </a:xfrm>
                <a:custGeom>
                  <a:avLst/>
                  <a:gdLst>
                    <a:gd name="connsiteX0" fmla="*/ 838681 w 917426"/>
                    <a:gd name="connsiteY0" fmla="*/ 432406 h 1896174"/>
                    <a:gd name="connsiteX1" fmla="*/ 830582 w 917426"/>
                    <a:gd name="connsiteY1" fmla="*/ 398920 h 1896174"/>
                    <a:gd name="connsiteX2" fmla="*/ 831803 w 917426"/>
                    <a:gd name="connsiteY2" fmla="*/ 16684 h 1896174"/>
                    <a:gd name="connsiteX3" fmla="*/ 767787 w 917426"/>
                    <a:gd name="connsiteY3" fmla="*/ 2030 h 1896174"/>
                    <a:gd name="connsiteX4" fmla="*/ 128842 w 917426"/>
                    <a:gd name="connsiteY4" fmla="*/ 2030 h 1896174"/>
                    <a:gd name="connsiteX5" fmla="*/ 99598 w 917426"/>
                    <a:gd name="connsiteY5" fmla="*/ 2030 h 1896174"/>
                    <a:gd name="connsiteX6" fmla="*/ 98569 w 917426"/>
                    <a:gd name="connsiteY6" fmla="*/ 2030 h 1896174"/>
                    <a:gd name="connsiteX7" fmla="*/ 98569 w 917426"/>
                    <a:gd name="connsiteY7" fmla="*/ 2223 h 1896174"/>
                    <a:gd name="connsiteX8" fmla="*/ 71253 w 917426"/>
                    <a:gd name="connsiteY8" fmla="*/ 16684 h 1896174"/>
                    <a:gd name="connsiteX9" fmla="*/ 79416 w 917426"/>
                    <a:gd name="connsiteY9" fmla="*/ 405283 h 1896174"/>
                    <a:gd name="connsiteX10" fmla="*/ 71446 w 917426"/>
                    <a:gd name="connsiteY10" fmla="*/ 442047 h 1896174"/>
                    <a:gd name="connsiteX11" fmla="*/ 35967 w 917426"/>
                    <a:gd name="connsiteY11" fmla="*/ 906553 h 1896174"/>
                    <a:gd name="connsiteX12" fmla="*/ 207192 w 917426"/>
                    <a:gd name="connsiteY12" fmla="*/ 1341815 h 1896174"/>
                    <a:gd name="connsiteX13" fmla="*/ 460623 w 917426"/>
                    <a:gd name="connsiteY13" fmla="*/ 1896175 h 1896174"/>
                    <a:gd name="connsiteX14" fmla="*/ 700299 w 917426"/>
                    <a:gd name="connsiteY14" fmla="*/ 1401975 h 1896174"/>
                    <a:gd name="connsiteX15" fmla="*/ 891706 w 917426"/>
                    <a:gd name="connsiteY15" fmla="*/ 876216 h 1896174"/>
                    <a:gd name="connsiteX16" fmla="*/ 838681 w 917426"/>
                    <a:gd name="connsiteY16" fmla="*/ 432406 h 189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426" h="1896174">
                      <a:moveTo>
                        <a:pt x="838681" y="432406"/>
                      </a:moveTo>
                      <a:cubicBezTo>
                        <a:pt x="832060" y="421673"/>
                        <a:pt x="830518" y="410875"/>
                        <a:pt x="830582" y="398920"/>
                      </a:cubicBezTo>
                      <a:cubicBezTo>
                        <a:pt x="831096" y="271529"/>
                        <a:pt x="831418" y="144075"/>
                        <a:pt x="831803" y="16684"/>
                      </a:cubicBezTo>
                      <a:cubicBezTo>
                        <a:pt x="812007" y="-1055"/>
                        <a:pt x="789704" y="-2148"/>
                        <a:pt x="767787" y="2030"/>
                      </a:cubicBezTo>
                      <a:lnTo>
                        <a:pt x="128842" y="2030"/>
                      </a:lnTo>
                      <a:cubicBezTo>
                        <a:pt x="118944" y="487"/>
                        <a:pt x="109175" y="102"/>
                        <a:pt x="99598" y="2030"/>
                      </a:cubicBezTo>
                      <a:lnTo>
                        <a:pt x="98569" y="2030"/>
                      </a:lnTo>
                      <a:lnTo>
                        <a:pt x="98569" y="2223"/>
                      </a:lnTo>
                      <a:cubicBezTo>
                        <a:pt x="89185" y="4344"/>
                        <a:pt x="79994" y="8714"/>
                        <a:pt x="71253" y="16684"/>
                      </a:cubicBezTo>
                      <a:cubicBezTo>
                        <a:pt x="72153" y="67525"/>
                        <a:pt x="78773" y="365690"/>
                        <a:pt x="79416" y="405283"/>
                      </a:cubicBezTo>
                      <a:cubicBezTo>
                        <a:pt x="79609" y="418394"/>
                        <a:pt x="78195" y="430607"/>
                        <a:pt x="71446" y="442047"/>
                      </a:cubicBezTo>
                      <a:cubicBezTo>
                        <a:pt x="-16738" y="591034"/>
                        <a:pt x="-16802" y="746576"/>
                        <a:pt x="35967" y="906553"/>
                      </a:cubicBezTo>
                      <a:cubicBezTo>
                        <a:pt x="84879" y="1054897"/>
                        <a:pt x="144075" y="1199063"/>
                        <a:pt x="207192" y="1341815"/>
                      </a:cubicBezTo>
                      <a:cubicBezTo>
                        <a:pt x="290169" y="1529493"/>
                        <a:pt x="367812" y="1713574"/>
                        <a:pt x="460623" y="1896175"/>
                      </a:cubicBezTo>
                      <a:cubicBezTo>
                        <a:pt x="548357" y="1718072"/>
                        <a:pt x="633262" y="1561373"/>
                        <a:pt x="700299" y="1401975"/>
                      </a:cubicBezTo>
                      <a:cubicBezTo>
                        <a:pt x="772672" y="1229850"/>
                        <a:pt x="840223" y="1056118"/>
                        <a:pt x="891706" y="876216"/>
                      </a:cubicBezTo>
                      <a:cubicBezTo>
                        <a:pt x="936505" y="719774"/>
                        <a:pt x="925193" y="572009"/>
                        <a:pt x="838681" y="432406"/>
                      </a:cubicBezTo>
                      <a:close/>
                    </a:path>
                  </a:pathLst>
                </a:custGeom>
                <a:solidFill>
                  <a:schemeClr val="accent2"/>
                </a:solidFill>
                <a:ln w="6421" cap="flat">
                  <a:noFill/>
                  <a:prstDash val="solid"/>
                  <a:miter/>
                </a:ln>
              </p:spPr>
              <p:txBody>
                <a:bodyPr rtlCol="0" anchor="ctr"/>
                <a:lstStyle/>
                <a:p>
                  <a:endParaRPr lang="ko-KR" altLang="en-US"/>
                </a:p>
              </p:txBody>
            </p:sp>
            <p:sp>
              <p:nvSpPr>
                <p:cNvPr id="57" name="자유형: 도형 26">
                  <a:extLst>
                    <a:ext uri="{FF2B5EF4-FFF2-40B4-BE49-F238E27FC236}">
                      <a16:creationId xmlns:a16="http://schemas.microsoft.com/office/drawing/2014/main" id="{36C76039-FC95-A1E6-0C09-2932E0646512}"/>
                    </a:ext>
                  </a:extLst>
                </p:cNvPr>
                <p:cNvSpPr/>
                <p:nvPr/>
              </p:nvSpPr>
              <p:spPr>
                <a:xfrm>
                  <a:off x="1547372" y="214466"/>
                  <a:ext cx="2281051" cy="2736858"/>
                </a:xfrm>
                <a:custGeom>
                  <a:avLst/>
                  <a:gdLst>
                    <a:gd name="connsiteX0" fmla="*/ 2812119 w 3023443"/>
                    <a:gd name="connsiteY0" fmla="*/ 749151 h 3627597"/>
                    <a:gd name="connsiteX1" fmla="*/ 1653715 w 3023443"/>
                    <a:gd name="connsiteY1" fmla="*/ 8525 h 3627597"/>
                    <a:gd name="connsiteX2" fmla="*/ 789748 w 3023443"/>
                    <a:gd name="connsiteY2" fmla="*/ 186242 h 3627597"/>
                    <a:gd name="connsiteX3" fmla="*/ 789748 w 3023443"/>
                    <a:gd name="connsiteY3" fmla="*/ 186242 h 3627597"/>
                    <a:gd name="connsiteX4" fmla="*/ 7409 w 3023443"/>
                    <a:gd name="connsiteY4" fmla="*/ 1372348 h 3627597"/>
                    <a:gd name="connsiteX5" fmla="*/ 182105 w 3023443"/>
                    <a:gd name="connsiteY5" fmla="*/ 2180975 h 3627597"/>
                    <a:gd name="connsiteX6" fmla="*/ 606440 w 3023443"/>
                    <a:gd name="connsiteY6" fmla="*/ 2959329 h 3627597"/>
                    <a:gd name="connsiteX7" fmla="*/ 676241 w 3023443"/>
                    <a:gd name="connsiteY7" fmla="*/ 3104781 h 3627597"/>
                    <a:gd name="connsiteX8" fmla="*/ 735822 w 3023443"/>
                    <a:gd name="connsiteY8" fmla="*/ 3619805 h 3627597"/>
                    <a:gd name="connsiteX9" fmla="*/ 2285011 w 3023443"/>
                    <a:gd name="connsiteY9" fmla="*/ 3620384 h 3627597"/>
                    <a:gd name="connsiteX10" fmla="*/ 2284946 w 3023443"/>
                    <a:gd name="connsiteY10" fmla="*/ 3521146 h 3627597"/>
                    <a:gd name="connsiteX11" fmla="*/ 2442867 w 3023443"/>
                    <a:gd name="connsiteY11" fmla="*/ 2903861 h 3627597"/>
                    <a:gd name="connsiteX12" fmla="*/ 2852419 w 3023443"/>
                    <a:gd name="connsiteY12" fmla="*/ 2153659 h 3627597"/>
                    <a:gd name="connsiteX13" fmla="*/ 2812119 w 3023443"/>
                    <a:gd name="connsiteY13" fmla="*/ 749151 h 362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3443" h="3627597">
                      <a:moveTo>
                        <a:pt x="2812119" y="749151"/>
                      </a:moveTo>
                      <a:cubicBezTo>
                        <a:pt x="2553096" y="310740"/>
                        <a:pt x="2162119" y="62515"/>
                        <a:pt x="1653715" y="8525"/>
                      </a:cubicBezTo>
                      <a:cubicBezTo>
                        <a:pt x="1347836" y="-23997"/>
                        <a:pt x="1059183" y="36806"/>
                        <a:pt x="789748" y="186242"/>
                      </a:cubicBezTo>
                      <a:cubicBezTo>
                        <a:pt x="789748" y="186242"/>
                        <a:pt x="789748" y="186242"/>
                        <a:pt x="789748" y="186242"/>
                      </a:cubicBezTo>
                      <a:cubicBezTo>
                        <a:pt x="325306" y="447257"/>
                        <a:pt x="65834" y="845433"/>
                        <a:pt x="7409" y="1372348"/>
                      </a:cubicBezTo>
                      <a:cubicBezTo>
                        <a:pt x="-24407" y="1659330"/>
                        <a:pt x="48544" y="1928637"/>
                        <a:pt x="182105" y="2180975"/>
                      </a:cubicBezTo>
                      <a:cubicBezTo>
                        <a:pt x="320357" y="2442119"/>
                        <a:pt x="464587" y="2700114"/>
                        <a:pt x="606440" y="2959329"/>
                      </a:cubicBezTo>
                      <a:cubicBezTo>
                        <a:pt x="632342" y="3006635"/>
                        <a:pt x="657987" y="3053812"/>
                        <a:pt x="676241" y="3104781"/>
                      </a:cubicBezTo>
                      <a:cubicBezTo>
                        <a:pt x="736144" y="3271892"/>
                        <a:pt x="739807" y="3445367"/>
                        <a:pt x="735822" y="3619805"/>
                      </a:cubicBezTo>
                      <a:cubicBezTo>
                        <a:pt x="837246" y="3629061"/>
                        <a:pt x="2000086" y="3631053"/>
                        <a:pt x="2285011" y="3620384"/>
                      </a:cubicBezTo>
                      <a:cubicBezTo>
                        <a:pt x="2285011" y="3587283"/>
                        <a:pt x="2285653" y="3554246"/>
                        <a:pt x="2284946" y="3521146"/>
                      </a:cubicBezTo>
                      <a:cubicBezTo>
                        <a:pt x="2280447" y="3300751"/>
                        <a:pt x="2329424" y="3096811"/>
                        <a:pt x="2442867" y="2903861"/>
                      </a:cubicBezTo>
                      <a:cubicBezTo>
                        <a:pt x="2587161" y="2658336"/>
                        <a:pt x="2724128" y="2407990"/>
                        <a:pt x="2852419" y="2153659"/>
                      </a:cubicBezTo>
                      <a:cubicBezTo>
                        <a:pt x="3091131" y="1680412"/>
                        <a:pt x="3082004" y="1205944"/>
                        <a:pt x="2812119" y="749151"/>
                      </a:cubicBezTo>
                      <a:close/>
                    </a:path>
                  </a:pathLst>
                </a:custGeom>
                <a:solidFill>
                  <a:schemeClr val="accent3">
                    <a:lumMod val="60000"/>
                    <a:lumOff val="40000"/>
                  </a:schemeClr>
                </a:solidFill>
                <a:ln w="6421" cap="flat">
                  <a:noFill/>
                  <a:prstDash val="solid"/>
                  <a:miter/>
                </a:ln>
              </p:spPr>
              <p:txBody>
                <a:bodyPr rtlCol="0" anchor="ctr"/>
                <a:lstStyle/>
                <a:p>
                  <a:endParaRPr lang="ko-KR" altLang="en-US" dirty="0"/>
                </a:p>
              </p:txBody>
            </p:sp>
            <p:sp>
              <p:nvSpPr>
                <p:cNvPr id="58" name="자유형: 도형 27">
                  <a:extLst>
                    <a:ext uri="{FF2B5EF4-FFF2-40B4-BE49-F238E27FC236}">
                      <a16:creationId xmlns:a16="http://schemas.microsoft.com/office/drawing/2014/main" id="{7A676007-C2DD-1860-F1BE-C5DADA8239B6}"/>
                    </a:ext>
                  </a:extLst>
                </p:cNvPr>
                <p:cNvSpPr/>
                <p:nvPr/>
              </p:nvSpPr>
              <p:spPr>
                <a:xfrm>
                  <a:off x="1547437" y="354977"/>
                  <a:ext cx="785737" cy="2595791"/>
                </a:xfrm>
                <a:custGeom>
                  <a:avLst/>
                  <a:gdLst>
                    <a:gd name="connsiteX0" fmla="*/ 1041101 w 1041463"/>
                    <a:gd name="connsiteY0" fmla="*/ 3434270 h 3440619"/>
                    <a:gd name="connsiteX1" fmla="*/ 735801 w 1041463"/>
                    <a:gd name="connsiteY1" fmla="*/ 3433564 h 3440619"/>
                    <a:gd name="connsiteX2" fmla="*/ 676219 w 1041463"/>
                    <a:gd name="connsiteY2" fmla="*/ 2918539 h 3440619"/>
                    <a:gd name="connsiteX3" fmla="*/ 606418 w 1041463"/>
                    <a:gd name="connsiteY3" fmla="*/ 2773087 h 3440619"/>
                    <a:gd name="connsiteX4" fmla="*/ 182083 w 1041463"/>
                    <a:gd name="connsiteY4" fmla="*/ 1994733 h 3440619"/>
                    <a:gd name="connsiteX5" fmla="*/ 7387 w 1041463"/>
                    <a:gd name="connsiteY5" fmla="*/ 1186106 h 3440619"/>
                    <a:gd name="connsiteX6" fmla="*/ 789726 w 1041463"/>
                    <a:gd name="connsiteY6" fmla="*/ 0 h 3440619"/>
                    <a:gd name="connsiteX7" fmla="*/ 583472 w 1041463"/>
                    <a:gd name="connsiteY7" fmla="*/ 233828 h 3440619"/>
                    <a:gd name="connsiteX8" fmla="*/ 286913 w 1041463"/>
                    <a:gd name="connsiteY8" fmla="*/ 930747 h 3440619"/>
                    <a:gd name="connsiteX9" fmla="*/ 506601 w 1041463"/>
                    <a:gd name="connsiteY9" fmla="*/ 1998140 h 3440619"/>
                    <a:gd name="connsiteX10" fmla="*/ 768645 w 1041463"/>
                    <a:gd name="connsiteY10" fmla="*/ 2478457 h 3440619"/>
                    <a:gd name="connsiteX11" fmla="*/ 929714 w 1041463"/>
                    <a:gd name="connsiteY11" fmla="*/ 2770324 h 3440619"/>
                    <a:gd name="connsiteX12" fmla="*/ 1041165 w 1041463"/>
                    <a:gd name="connsiteY12" fmla="*/ 3235729 h 3440619"/>
                    <a:gd name="connsiteX13" fmla="*/ 1041101 w 1041463"/>
                    <a:gd name="connsiteY13" fmla="*/ 3434270 h 344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463" h="3440619">
                      <a:moveTo>
                        <a:pt x="1041101" y="3434270"/>
                      </a:moveTo>
                      <a:cubicBezTo>
                        <a:pt x="939291" y="3442819"/>
                        <a:pt x="837546" y="3442883"/>
                        <a:pt x="735801" y="3433564"/>
                      </a:cubicBezTo>
                      <a:cubicBezTo>
                        <a:pt x="739786" y="3259125"/>
                        <a:pt x="736058" y="3085650"/>
                        <a:pt x="676219" y="2918539"/>
                      </a:cubicBezTo>
                      <a:cubicBezTo>
                        <a:pt x="657965" y="2867570"/>
                        <a:pt x="632256" y="2820329"/>
                        <a:pt x="606418" y="2773087"/>
                      </a:cubicBezTo>
                      <a:cubicBezTo>
                        <a:pt x="464566" y="2513872"/>
                        <a:pt x="320271" y="2255877"/>
                        <a:pt x="182083" y="1994733"/>
                      </a:cubicBezTo>
                      <a:cubicBezTo>
                        <a:pt x="48522" y="1742395"/>
                        <a:pt x="-24364" y="1473088"/>
                        <a:pt x="7387" y="1186106"/>
                      </a:cubicBezTo>
                      <a:cubicBezTo>
                        <a:pt x="65748" y="659191"/>
                        <a:pt x="325285" y="261015"/>
                        <a:pt x="789726" y="0"/>
                      </a:cubicBezTo>
                      <a:cubicBezTo>
                        <a:pt x="723332" y="80021"/>
                        <a:pt x="644789" y="149115"/>
                        <a:pt x="583472" y="233828"/>
                      </a:cubicBezTo>
                      <a:cubicBezTo>
                        <a:pt x="431465" y="443681"/>
                        <a:pt x="329784" y="673588"/>
                        <a:pt x="286913" y="930747"/>
                      </a:cubicBezTo>
                      <a:cubicBezTo>
                        <a:pt x="222640" y="1315875"/>
                        <a:pt x="318343" y="1665588"/>
                        <a:pt x="506601" y="1998140"/>
                      </a:cubicBezTo>
                      <a:cubicBezTo>
                        <a:pt x="596455" y="2156831"/>
                        <a:pt x="681168" y="2318415"/>
                        <a:pt x="768645" y="2478457"/>
                      </a:cubicBezTo>
                      <a:cubicBezTo>
                        <a:pt x="821927" y="2575960"/>
                        <a:pt x="876753" y="2672628"/>
                        <a:pt x="929714" y="2770324"/>
                      </a:cubicBezTo>
                      <a:cubicBezTo>
                        <a:pt x="1008385" y="2915389"/>
                        <a:pt x="1039108" y="3072281"/>
                        <a:pt x="1041165" y="3235729"/>
                      </a:cubicBezTo>
                      <a:cubicBezTo>
                        <a:pt x="1041872" y="3301931"/>
                        <a:pt x="1041101" y="3368069"/>
                        <a:pt x="1041101" y="3434270"/>
                      </a:cubicBezTo>
                      <a:close/>
                    </a:path>
                  </a:pathLst>
                </a:custGeom>
                <a:solidFill>
                  <a:schemeClr val="accent3"/>
                </a:solidFill>
                <a:ln w="6421" cap="flat">
                  <a:noFill/>
                  <a:prstDash val="solid"/>
                  <a:miter/>
                </a:ln>
              </p:spPr>
              <p:txBody>
                <a:bodyPr rtlCol="0" anchor="ctr"/>
                <a:lstStyle/>
                <a:p>
                  <a:endParaRPr lang="ko-KR" altLang="en-US"/>
                </a:p>
              </p:txBody>
            </p:sp>
            <p:sp>
              <p:nvSpPr>
                <p:cNvPr id="59" name="자유형: 도형 28">
                  <a:extLst>
                    <a:ext uri="{FF2B5EF4-FFF2-40B4-BE49-F238E27FC236}">
                      <a16:creationId xmlns:a16="http://schemas.microsoft.com/office/drawing/2014/main" id="{FC8C4362-3E3F-75CF-063C-A0B6B970E3D9}"/>
                    </a:ext>
                  </a:extLst>
                </p:cNvPr>
                <p:cNvSpPr/>
                <p:nvPr/>
              </p:nvSpPr>
              <p:spPr>
                <a:xfrm>
                  <a:off x="2569685" y="308032"/>
                  <a:ext cx="1175104" cy="1216090"/>
                </a:xfrm>
                <a:custGeom>
                  <a:avLst/>
                  <a:gdLst>
                    <a:gd name="connsiteX0" fmla="*/ 193400 w 1557554"/>
                    <a:gd name="connsiteY0" fmla="*/ 393 h 1611879"/>
                    <a:gd name="connsiteX1" fmla="*/ 1167210 w 1557554"/>
                    <a:gd name="connsiteY1" fmla="*/ 401846 h 1611879"/>
                    <a:gd name="connsiteX2" fmla="*/ 1516408 w 1557554"/>
                    <a:gd name="connsiteY2" fmla="*/ 1089831 h 1611879"/>
                    <a:gd name="connsiteX3" fmla="*/ 1557479 w 1557554"/>
                    <a:gd name="connsiteY3" fmla="*/ 1477530 h 1611879"/>
                    <a:gd name="connsiteX4" fmla="*/ 1444615 w 1557554"/>
                    <a:gd name="connsiteY4" fmla="*/ 1611862 h 1611879"/>
                    <a:gd name="connsiteX5" fmla="*/ 1318574 w 1557554"/>
                    <a:gd name="connsiteY5" fmla="*/ 1478237 h 1611879"/>
                    <a:gd name="connsiteX6" fmla="*/ 1170938 w 1557554"/>
                    <a:gd name="connsiteY6" fmla="*/ 807734 h 1611879"/>
                    <a:gd name="connsiteX7" fmla="*/ 530901 w 1557554"/>
                    <a:gd name="connsiteY7" fmla="*/ 293159 h 1611879"/>
                    <a:gd name="connsiteX8" fmla="*/ 110036 w 1557554"/>
                    <a:gd name="connsiteY8" fmla="*/ 231200 h 1611879"/>
                    <a:gd name="connsiteX9" fmla="*/ 0 w 1557554"/>
                    <a:gd name="connsiteY9" fmla="*/ 116085 h 1611879"/>
                    <a:gd name="connsiteX10" fmla="*/ 109715 w 1557554"/>
                    <a:gd name="connsiteY10" fmla="*/ 521 h 1611879"/>
                    <a:gd name="connsiteX11" fmla="*/ 193400 w 1557554"/>
                    <a:gd name="connsiteY11" fmla="*/ 393 h 16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7554" h="1611879">
                      <a:moveTo>
                        <a:pt x="193400" y="393"/>
                      </a:moveTo>
                      <a:cubicBezTo>
                        <a:pt x="565544" y="18904"/>
                        <a:pt x="899960" y="132925"/>
                        <a:pt x="1167210" y="401846"/>
                      </a:cubicBezTo>
                      <a:cubicBezTo>
                        <a:pt x="1356496" y="592289"/>
                        <a:pt x="1463254" y="828366"/>
                        <a:pt x="1516408" y="1089831"/>
                      </a:cubicBezTo>
                      <a:cubicBezTo>
                        <a:pt x="1542375" y="1217800"/>
                        <a:pt x="1554009" y="1347312"/>
                        <a:pt x="1557479" y="1477530"/>
                      </a:cubicBezTo>
                      <a:cubicBezTo>
                        <a:pt x="1559665" y="1558901"/>
                        <a:pt x="1513773" y="1610898"/>
                        <a:pt x="1444615" y="1611862"/>
                      </a:cubicBezTo>
                      <a:cubicBezTo>
                        <a:pt x="1366587" y="1612955"/>
                        <a:pt x="1318767" y="1563400"/>
                        <a:pt x="1318574" y="1478237"/>
                      </a:cubicBezTo>
                      <a:cubicBezTo>
                        <a:pt x="1318060" y="1243895"/>
                        <a:pt x="1278468" y="1017716"/>
                        <a:pt x="1170938" y="807734"/>
                      </a:cubicBezTo>
                      <a:cubicBezTo>
                        <a:pt x="1034742" y="541770"/>
                        <a:pt x="813447" y="378900"/>
                        <a:pt x="530901" y="293159"/>
                      </a:cubicBezTo>
                      <a:cubicBezTo>
                        <a:pt x="393548" y="251446"/>
                        <a:pt x="252917" y="234799"/>
                        <a:pt x="110036" y="231200"/>
                      </a:cubicBezTo>
                      <a:cubicBezTo>
                        <a:pt x="46084" y="229593"/>
                        <a:pt x="64" y="180102"/>
                        <a:pt x="0" y="116085"/>
                      </a:cubicBezTo>
                      <a:cubicBezTo>
                        <a:pt x="-64" y="52197"/>
                        <a:pt x="46020" y="3221"/>
                        <a:pt x="109715" y="521"/>
                      </a:cubicBezTo>
                      <a:cubicBezTo>
                        <a:pt x="137610" y="-571"/>
                        <a:pt x="165505" y="393"/>
                        <a:pt x="193400" y="393"/>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grpSp>
              <p:nvGrpSpPr>
                <p:cNvPr id="60" name="그룹 29">
                  <a:extLst>
                    <a:ext uri="{FF2B5EF4-FFF2-40B4-BE49-F238E27FC236}">
                      <a16:creationId xmlns:a16="http://schemas.microsoft.com/office/drawing/2014/main" id="{DB26D312-E6B9-42BF-08E1-398119FBC155}"/>
                    </a:ext>
                  </a:extLst>
                </p:cNvPr>
                <p:cNvGrpSpPr/>
                <p:nvPr/>
              </p:nvGrpSpPr>
              <p:grpSpPr>
                <a:xfrm>
                  <a:off x="1998745" y="2932546"/>
                  <a:ext cx="1375657" cy="1214568"/>
                  <a:chOff x="1998745" y="2932546"/>
                  <a:chExt cx="1375657" cy="1214568"/>
                </a:xfrm>
              </p:grpSpPr>
              <p:sp>
                <p:nvSpPr>
                  <p:cNvPr id="62" name="자유형: 도형 31">
                    <a:extLst>
                      <a:ext uri="{FF2B5EF4-FFF2-40B4-BE49-F238E27FC236}">
                        <a16:creationId xmlns:a16="http://schemas.microsoft.com/office/drawing/2014/main" id="{CE984D09-0F96-2D7C-AAF3-685D6E4A18F3}"/>
                      </a:ext>
                    </a:extLst>
                  </p:cNvPr>
                  <p:cNvSpPr/>
                  <p:nvPr/>
                </p:nvSpPr>
                <p:spPr>
                  <a:xfrm>
                    <a:off x="2050388" y="2932594"/>
                    <a:ext cx="1272418" cy="859270"/>
                  </a:xfrm>
                  <a:custGeom>
                    <a:avLst/>
                    <a:gdLst>
                      <a:gd name="connsiteX0" fmla="*/ 1621432 w 1686540"/>
                      <a:gd name="connsiteY0" fmla="*/ 1138929 h 1138929"/>
                      <a:gd name="connsiteX1" fmla="*/ 65109 w 1686540"/>
                      <a:gd name="connsiteY1" fmla="*/ 1138929 h 1138929"/>
                      <a:gd name="connsiteX2" fmla="*/ 0 w 1686540"/>
                      <a:gd name="connsiteY2" fmla="*/ 1073820 h 1138929"/>
                      <a:gd name="connsiteX3" fmla="*/ 0 w 1686540"/>
                      <a:gd name="connsiteY3" fmla="*/ 65109 h 1138929"/>
                      <a:gd name="connsiteX4" fmla="*/ 65109 w 1686540"/>
                      <a:gd name="connsiteY4" fmla="*/ 0 h 1138929"/>
                      <a:gd name="connsiteX5" fmla="*/ 1621432 w 1686540"/>
                      <a:gd name="connsiteY5" fmla="*/ 0 h 1138929"/>
                      <a:gd name="connsiteX6" fmla="*/ 1686541 w 1686540"/>
                      <a:gd name="connsiteY6" fmla="*/ 65109 h 1138929"/>
                      <a:gd name="connsiteX7" fmla="*/ 1686541 w 1686540"/>
                      <a:gd name="connsiteY7" fmla="*/ 1073820 h 1138929"/>
                      <a:gd name="connsiteX8" fmla="*/ 1621432 w 1686540"/>
                      <a:gd name="connsiteY8" fmla="*/ 1138929 h 11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540" h="1138929">
                        <a:moveTo>
                          <a:pt x="1621432" y="1138929"/>
                        </a:moveTo>
                        <a:lnTo>
                          <a:pt x="65109" y="1138929"/>
                        </a:lnTo>
                        <a:cubicBezTo>
                          <a:pt x="29180" y="1138929"/>
                          <a:pt x="0" y="1109814"/>
                          <a:pt x="0" y="1073820"/>
                        </a:cubicBezTo>
                        <a:lnTo>
                          <a:pt x="0" y="65109"/>
                        </a:lnTo>
                        <a:cubicBezTo>
                          <a:pt x="0" y="29180"/>
                          <a:pt x="29116" y="0"/>
                          <a:pt x="65109" y="0"/>
                        </a:cubicBezTo>
                        <a:lnTo>
                          <a:pt x="1621432" y="0"/>
                        </a:lnTo>
                        <a:cubicBezTo>
                          <a:pt x="1657361" y="0"/>
                          <a:pt x="1686541" y="29116"/>
                          <a:pt x="1686541" y="65109"/>
                        </a:cubicBezTo>
                        <a:lnTo>
                          <a:pt x="1686541" y="1073820"/>
                        </a:lnTo>
                        <a:cubicBezTo>
                          <a:pt x="1686477" y="1109749"/>
                          <a:pt x="1657361" y="1138929"/>
                          <a:pt x="1621432" y="1138929"/>
                        </a:cubicBezTo>
                        <a:close/>
                      </a:path>
                    </a:pathLst>
                  </a:custGeom>
                  <a:solidFill>
                    <a:srgbClr val="292B37"/>
                  </a:solidFill>
                  <a:ln w="6421" cap="flat">
                    <a:noFill/>
                    <a:prstDash val="solid"/>
                    <a:miter/>
                  </a:ln>
                </p:spPr>
                <p:txBody>
                  <a:bodyPr rtlCol="0" anchor="ctr"/>
                  <a:lstStyle/>
                  <a:p>
                    <a:endParaRPr lang="ko-KR" altLang="en-US"/>
                  </a:p>
                </p:txBody>
              </p:sp>
              <p:sp>
                <p:nvSpPr>
                  <p:cNvPr id="63" name="자유형: 도형 32">
                    <a:extLst>
                      <a:ext uri="{FF2B5EF4-FFF2-40B4-BE49-F238E27FC236}">
                        <a16:creationId xmlns:a16="http://schemas.microsoft.com/office/drawing/2014/main" id="{F861A235-6085-2FE9-C3F6-C9DDA3837E65}"/>
                      </a:ext>
                    </a:extLst>
                  </p:cNvPr>
                  <p:cNvSpPr/>
                  <p:nvPr/>
                </p:nvSpPr>
                <p:spPr>
                  <a:xfrm>
                    <a:off x="2180540" y="3791865"/>
                    <a:ext cx="1012067" cy="173503"/>
                  </a:xfrm>
                  <a:custGeom>
                    <a:avLst/>
                    <a:gdLst>
                      <a:gd name="connsiteX0" fmla="*/ 1282838 w 1341455"/>
                      <a:gd name="connsiteY0" fmla="*/ 229971 h 229971"/>
                      <a:gd name="connsiteX1" fmla="*/ 58682 w 1341455"/>
                      <a:gd name="connsiteY1" fmla="*/ 229971 h 229971"/>
                      <a:gd name="connsiteX2" fmla="*/ 0 w 1341455"/>
                      <a:gd name="connsiteY2" fmla="*/ 171289 h 229971"/>
                      <a:gd name="connsiteX3" fmla="*/ 0 w 1341455"/>
                      <a:gd name="connsiteY3" fmla="*/ 0 h 229971"/>
                      <a:gd name="connsiteX4" fmla="*/ 1341456 w 1341455"/>
                      <a:gd name="connsiteY4" fmla="*/ 0 h 229971"/>
                      <a:gd name="connsiteX5" fmla="*/ 1341456 w 1341455"/>
                      <a:gd name="connsiteY5" fmla="*/ 171289 h 229971"/>
                      <a:gd name="connsiteX6" fmla="*/ 1282838 w 1341455"/>
                      <a:gd name="connsiteY6" fmla="*/ 229971 h 22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55" h="229971">
                        <a:moveTo>
                          <a:pt x="1282838" y="229971"/>
                        </a:moveTo>
                        <a:lnTo>
                          <a:pt x="58682" y="229971"/>
                        </a:lnTo>
                        <a:cubicBezTo>
                          <a:pt x="26288" y="229971"/>
                          <a:pt x="0" y="203683"/>
                          <a:pt x="0" y="171289"/>
                        </a:cubicBezTo>
                        <a:lnTo>
                          <a:pt x="0" y="0"/>
                        </a:lnTo>
                        <a:lnTo>
                          <a:pt x="1341456" y="0"/>
                        </a:lnTo>
                        <a:lnTo>
                          <a:pt x="1341456" y="171289"/>
                        </a:lnTo>
                        <a:cubicBezTo>
                          <a:pt x="1341520" y="203683"/>
                          <a:pt x="1315232" y="229971"/>
                          <a:pt x="1282838" y="229971"/>
                        </a:cubicBezTo>
                        <a:close/>
                      </a:path>
                    </a:pathLst>
                  </a:custGeom>
                  <a:solidFill>
                    <a:srgbClr val="3F434F"/>
                  </a:solidFill>
                  <a:ln w="6421" cap="flat">
                    <a:noFill/>
                    <a:prstDash val="solid"/>
                    <a:miter/>
                  </a:ln>
                </p:spPr>
                <p:txBody>
                  <a:bodyPr rtlCol="0" anchor="ctr"/>
                  <a:lstStyle/>
                  <a:p>
                    <a:endParaRPr lang="ko-KR" altLang="en-US"/>
                  </a:p>
                </p:txBody>
              </p:sp>
              <p:sp>
                <p:nvSpPr>
                  <p:cNvPr id="64" name="자유형: 도형 33">
                    <a:extLst>
                      <a:ext uri="{FF2B5EF4-FFF2-40B4-BE49-F238E27FC236}">
                        <a16:creationId xmlns:a16="http://schemas.microsoft.com/office/drawing/2014/main" id="{B6099DF4-BF7C-53D6-9B34-406AD5EF360E}"/>
                      </a:ext>
                    </a:extLst>
                  </p:cNvPr>
                  <p:cNvSpPr/>
                  <p:nvPr/>
                </p:nvSpPr>
                <p:spPr>
                  <a:xfrm>
                    <a:off x="2469695" y="3965320"/>
                    <a:ext cx="433757" cy="181794"/>
                  </a:xfrm>
                  <a:custGeom>
                    <a:avLst/>
                    <a:gdLst>
                      <a:gd name="connsiteX0" fmla="*/ 514704 w 574928"/>
                      <a:gd name="connsiteY0" fmla="*/ 240962 h 240961"/>
                      <a:gd name="connsiteX1" fmla="*/ 60289 w 574928"/>
                      <a:gd name="connsiteY1" fmla="*/ 240962 h 240961"/>
                      <a:gd name="connsiteX2" fmla="*/ 0 w 574928"/>
                      <a:gd name="connsiteY2" fmla="*/ 180673 h 240961"/>
                      <a:gd name="connsiteX3" fmla="*/ 0 w 574928"/>
                      <a:gd name="connsiteY3" fmla="*/ 0 h 240961"/>
                      <a:gd name="connsiteX4" fmla="*/ 574928 w 574928"/>
                      <a:gd name="connsiteY4" fmla="*/ 0 h 240961"/>
                      <a:gd name="connsiteX5" fmla="*/ 574928 w 574928"/>
                      <a:gd name="connsiteY5" fmla="*/ 180673 h 240961"/>
                      <a:gd name="connsiteX6" fmla="*/ 514704 w 574928"/>
                      <a:gd name="connsiteY6" fmla="*/ 240962 h 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28" h="240961">
                        <a:moveTo>
                          <a:pt x="514704" y="240962"/>
                        </a:moveTo>
                        <a:lnTo>
                          <a:pt x="60289" y="240962"/>
                        </a:lnTo>
                        <a:cubicBezTo>
                          <a:pt x="26995" y="240962"/>
                          <a:pt x="0" y="213967"/>
                          <a:pt x="0" y="180673"/>
                        </a:cubicBezTo>
                        <a:lnTo>
                          <a:pt x="0" y="0"/>
                        </a:lnTo>
                        <a:lnTo>
                          <a:pt x="574928" y="0"/>
                        </a:lnTo>
                        <a:lnTo>
                          <a:pt x="574928" y="180673"/>
                        </a:lnTo>
                        <a:cubicBezTo>
                          <a:pt x="574928" y="213967"/>
                          <a:pt x="547997" y="240962"/>
                          <a:pt x="514704" y="240962"/>
                        </a:cubicBezTo>
                        <a:close/>
                      </a:path>
                    </a:pathLst>
                  </a:custGeom>
                  <a:solidFill>
                    <a:srgbClr val="3F434F"/>
                  </a:solidFill>
                  <a:ln w="6421" cap="flat">
                    <a:noFill/>
                    <a:prstDash val="solid"/>
                    <a:miter/>
                  </a:ln>
                </p:spPr>
                <p:txBody>
                  <a:bodyPr rtlCol="0" anchor="ctr"/>
                  <a:lstStyle/>
                  <a:p>
                    <a:endParaRPr lang="ko-KR" altLang="en-US"/>
                  </a:p>
                </p:txBody>
              </p:sp>
              <p:sp>
                <p:nvSpPr>
                  <p:cNvPr id="65" name="자유형: 도형 34">
                    <a:extLst>
                      <a:ext uri="{FF2B5EF4-FFF2-40B4-BE49-F238E27FC236}">
                        <a16:creationId xmlns:a16="http://schemas.microsoft.com/office/drawing/2014/main" id="{98015A1A-419F-355F-4091-7C899ECE2132}"/>
                      </a:ext>
                    </a:extLst>
                  </p:cNvPr>
                  <p:cNvSpPr/>
                  <p:nvPr/>
                </p:nvSpPr>
                <p:spPr>
                  <a:xfrm>
                    <a:off x="1998745" y="2932546"/>
                    <a:ext cx="1375657" cy="123992"/>
                  </a:xfrm>
                  <a:custGeom>
                    <a:avLst/>
                    <a:gdLst>
                      <a:gd name="connsiteX0" fmla="*/ 1785587 w 1823379"/>
                      <a:gd name="connsiteY0" fmla="*/ 164347 h 164347"/>
                      <a:gd name="connsiteX1" fmla="*/ 37793 w 1823379"/>
                      <a:gd name="connsiteY1" fmla="*/ 164347 h 164347"/>
                      <a:gd name="connsiteX2" fmla="*/ 0 w 1823379"/>
                      <a:gd name="connsiteY2" fmla="*/ 126554 h 164347"/>
                      <a:gd name="connsiteX3" fmla="*/ 0 w 1823379"/>
                      <a:gd name="connsiteY3" fmla="*/ 37793 h 164347"/>
                      <a:gd name="connsiteX4" fmla="*/ 37793 w 1823379"/>
                      <a:gd name="connsiteY4" fmla="*/ 0 h 164347"/>
                      <a:gd name="connsiteX5" fmla="*/ 1785587 w 1823379"/>
                      <a:gd name="connsiteY5" fmla="*/ 0 h 164347"/>
                      <a:gd name="connsiteX6" fmla="*/ 1823380 w 1823379"/>
                      <a:gd name="connsiteY6" fmla="*/ 37793 h 164347"/>
                      <a:gd name="connsiteX7" fmla="*/ 1823380 w 1823379"/>
                      <a:gd name="connsiteY7" fmla="*/ 126554 h 164347"/>
                      <a:gd name="connsiteX8" fmla="*/ 1785587 w 1823379"/>
                      <a:gd name="connsiteY8" fmla="*/ 164347 h 16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379" h="164347">
                        <a:moveTo>
                          <a:pt x="1785587" y="164347"/>
                        </a:moveTo>
                        <a:lnTo>
                          <a:pt x="37793" y="164347"/>
                        </a:lnTo>
                        <a:cubicBezTo>
                          <a:pt x="16968" y="164347"/>
                          <a:pt x="0" y="147443"/>
                          <a:pt x="0" y="126554"/>
                        </a:cubicBezTo>
                        <a:lnTo>
                          <a:pt x="0" y="37793"/>
                        </a:lnTo>
                        <a:cubicBezTo>
                          <a:pt x="0" y="16968"/>
                          <a:pt x="16904" y="0"/>
                          <a:pt x="37793" y="0"/>
                        </a:cubicBezTo>
                        <a:lnTo>
                          <a:pt x="1785587" y="0"/>
                        </a:lnTo>
                        <a:cubicBezTo>
                          <a:pt x="1806411" y="0"/>
                          <a:pt x="1823380" y="16904"/>
                          <a:pt x="1823380" y="37793"/>
                        </a:cubicBezTo>
                        <a:lnTo>
                          <a:pt x="1823380" y="126554"/>
                        </a:lnTo>
                        <a:cubicBezTo>
                          <a:pt x="1823380" y="147443"/>
                          <a:pt x="1806476" y="164347"/>
                          <a:pt x="1785587" y="164347"/>
                        </a:cubicBezTo>
                        <a:close/>
                      </a:path>
                    </a:pathLst>
                  </a:custGeom>
                  <a:solidFill>
                    <a:srgbClr val="3F434F"/>
                  </a:solidFill>
                  <a:ln w="6421" cap="flat">
                    <a:noFill/>
                    <a:prstDash val="solid"/>
                    <a:miter/>
                  </a:ln>
                </p:spPr>
                <p:txBody>
                  <a:bodyPr rtlCol="0" anchor="ctr"/>
                  <a:lstStyle/>
                  <a:p>
                    <a:endParaRPr lang="ko-KR" altLang="en-US"/>
                  </a:p>
                </p:txBody>
              </p:sp>
              <p:sp>
                <p:nvSpPr>
                  <p:cNvPr id="66" name="자유형: 도형 35">
                    <a:extLst>
                      <a:ext uri="{FF2B5EF4-FFF2-40B4-BE49-F238E27FC236}">
                        <a16:creationId xmlns:a16="http://schemas.microsoft.com/office/drawing/2014/main" id="{84081FB4-E015-C71A-476C-FBD11BF463A5}"/>
                      </a:ext>
                    </a:extLst>
                  </p:cNvPr>
                  <p:cNvSpPr/>
                  <p:nvPr/>
                </p:nvSpPr>
                <p:spPr>
                  <a:xfrm>
                    <a:off x="2000830" y="3254773"/>
                    <a:ext cx="1371536" cy="111579"/>
                  </a:xfrm>
                  <a:custGeom>
                    <a:avLst/>
                    <a:gdLst>
                      <a:gd name="connsiteX0" fmla="*/ 1780124 w 1817916"/>
                      <a:gd name="connsiteY0" fmla="*/ 147894 h 147893"/>
                      <a:gd name="connsiteX1" fmla="*/ 37793 w 1817916"/>
                      <a:gd name="connsiteY1" fmla="*/ 147894 h 147893"/>
                      <a:gd name="connsiteX2" fmla="*/ 0 w 1817916"/>
                      <a:gd name="connsiteY2" fmla="*/ 110101 h 147893"/>
                      <a:gd name="connsiteX3" fmla="*/ 0 w 1817916"/>
                      <a:gd name="connsiteY3" fmla="*/ 37793 h 147893"/>
                      <a:gd name="connsiteX4" fmla="*/ 37793 w 1817916"/>
                      <a:gd name="connsiteY4" fmla="*/ 0 h 147893"/>
                      <a:gd name="connsiteX5" fmla="*/ 1780124 w 1817916"/>
                      <a:gd name="connsiteY5" fmla="*/ 0 h 147893"/>
                      <a:gd name="connsiteX6" fmla="*/ 1817917 w 1817916"/>
                      <a:gd name="connsiteY6" fmla="*/ 37793 h 147893"/>
                      <a:gd name="connsiteX7" fmla="*/ 1817917 w 1817916"/>
                      <a:gd name="connsiteY7" fmla="*/ 110101 h 147893"/>
                      <a:gd name="connsiteX8" fmla="*/ 1780124 w 1817916"/>
                      <a:gd name="connsiteY8" fmla="*/ 147894 h 1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916" h="147893">
                        <a:moveTo>
                          <a:pt x="1780124" y="147894"/>
                        </a:moveTo>
                        <a:lnTo>
                          <a:pt x="37793" y="147894"/>
                        </a:lnTo>
                        <a:cubicBezTo>
                          <a:pt x="16968" y="147894"/>
                          <a:pt x="0" y="130990"/>
                          <a:pt x="0" y="110101"/>
                        </a:cubicBezTo>
                        <a:lnTo>
                          <a:pt x="0" y="37793"/>
                        </a:lnTo>
                        <a:cubicBezTo>
                          <a:pt x="0" y="16968"/>
                          <a:pt x="16904" y="0"/>
                          <a:pt x="37793" y="0"/>
                        </a:cubicBezTo>
                        <a:lnTo>
                          <a:pt x="1780124" y="0"/>
                        </a:lnTo>
                        <a:cubicBezTo>
                          <a:pt x="1800948" y="0"/>
                          <a:pt x="1817917" y="16904"/>
                          <a:pt x="1817917" y="37793"/>
                        </a:cubicBezTo>
                        <a:lnTo>
                          <a:pt x="1817917" y="110101"/>
                        </a:lnTo>
                        <a:cubicBezTo>
                          <a:pt x="1817852" y="130990"/>
                          <a:pt x="1800948" y="147894"/>
                          <a:pt x="1780124" y="147894"/>
                        </a:cubicBezTo>
                        <a:close/>
                      </a:path>
                    </a:pathLst>
                  </a:custGeom>
                  <a:solidFill>
                    <a:srgbClr val="3F434F"/>
                  </a:solidFill>
                  <a:ln w="6421" cap="flat">
                    <a:noFill/>
                    <a:prstDash val="solid"/>
                    <a:miter/>
                  </a:ln>
                </p:spPr>
                <p:txBody>
                  <a:bodyPr rtlCol="0" anchor="ctr"/>
                  <a:lstStyle/>
                  <a:p>
                    <a:endParaRPr lang="ko-KR" altLang="en-US"/>
                  </a:p>
                </p:txBody>
              </p:sp>
              <p:sp>
                <p:nvSpPr>
                  <p:cNvPr id="67" name="자유형: 도형 36">
                    <a:extLst>
                      <a:ext uri="{FF2B5EF4-FFF2-40B4-BE49-F238E27FC236}">
                        <a16:creationId xmlns:a16="http://schemas.microsoft.com/office/drawing/2014/main" id="{EBA14036-0775-82B0-E553-ECFD1E6AB192}"/>
                      </a:ext>
                    </a:extLst>
                  </p:cNvPr>
                  <p:cNvSpPr/>
                  <p:nvPr/>
                </p:nvSpPr>
                <p:spPr>
                  <a:xfrm>
                    <a:off x="2000830" y="3465469"/>
                    <a:ext cx="1371536" cy="111579"/>
                  </a:xfrm>
                  <a:custGeom>
                    <a:avLst/>
                    <a:gdLst>
                      <a:gd name="connsiteX0" fmla="*/ 1784944 w 1817916"/>
                      <a:gd name="connsiteY0" fmla="*/ 147894 h 147893"/>
                      <a:gd name="connsiteX1" fmla="*/ 32972 w 1817916"/>
                      <a:gd name="connsiteY1" fmla="*/ 147894 h 147893"/>
                      <a:gd name="connsiteX2" fmla="*/ 0 w 1817916"/>
                      <a:gd name="connsiteY2" fmla="*/ 114921 h 147893"/>
                      <a:gd name="connsiteX3" fmla="*/ 0 w 1817916"/>
                      <a:gd name="connsiteY3" fmla="*/ 32972 h 147893"/>
                      <a:gd name="connsiteX4" fmla="*/ 32972 w 1817916"/>
                      <a:gd name="connsiteY4" fmla="*/ 0 h 147893"/>
                      <a:gd name="connsiteX5" fmla="*/ 1784944 w 1817916"/>
                      <a:gd name="connsiteY5" fmla="*/ 0 h 147893"/>
                      <a:gd name="connsiteX6" fmla="*/ 1817917 w 1817916"/>
                      <a:gd name="connsiteY6" fmla="*/ 32972 h 147893"/>
                      <a:gd name="connsiteX7" fmla="*/ 1817917 w 1817916"/>
                      <a:gd name="connsiteY7" fmla="*/ 114921 h 147893"/>
                      <a:gd name="connsiteX8" fmla="*/ 1784944 w 1817916"/>
                      <a:gd name="connsiteY8" fmla="*/ 147894 h 1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916" h="147893">
                        <a:moveTo>
                          <a:pt x="1784944" y="147894"/>
                        </a:moveTo>
                        <a:lnTo>
                          <a:pt x="32972" y="147894"/>
                        </a:lnTo>
                        <a:cubicBezTo>
                          <a:pt x="14783" y="147894"/>
                          <a:pt x="0" y="133175"/>
                          <a:pt x="0" y="114921"/>
                        </a:cubicBezTo>
                        <a:lnTo>
                          <a:pt x="0" y="32972"/>
                        </a:lnTo>
                        <a:cubicBezTo>
                          <a:pt x="0" y="14783"/>
                          <a:pt x="14719" y="0"/>
                          <a:pt x="32972" y="0"/>
                        </a:cubicBezTo>
                        <a:lnTo>
                          <a:pt x="1784944" y="0"/>
                        </a:lnTo>
                        <a:cubicBezTo>
                          <a:pt x="1803134" y="0"/>
                          <a:pt x="1817917" y="14719"/>
                          <a:pt x="1817917" y="32972"/>
                        </a:cubicBezTo>
                        <a:lnTo>
                          <a:pt x="1817917" y="114921"/>
                        </a:lnTo>
                        <a:cubicBezTo>
                          <a:pt x="1817852" y="133111"/>
                          <a:pt x="1803134" y="147894"/>
                          <a:pt x="1784944" y="147894"/>
                        </a:cubicBezTo>
                        <a:close/>
                      </a:path>
                    </a:pathLst>
                  </a:custGeom>
                  <a:solidFill>
                    <a:srgbClr val="3F434F"/>
                  </a:solidFill>
                  <a:ln w="6421" cap="flat">
                    <a:noFill/>
                    <a:prstDash val="solid"/>
                    <a:miter/>
                  </a:ln>
                </p:spPr>
                <p:txBody>
                  <a:bodyPr rtlCol="0" anchor="ctr"/>
                  <a:lstStyle/>
                  <a:p>
                    <a:endParaRPr lang="ko-KR" altLang="en-US"/>
                  </a:p>
                </p:txBody>
              </p:sp>
            </p:grpSp>
            <p:sp>
              <p:nvSpPr>
                <p:cNvPr id="61" name="자유형: 도형 30">
                  <a:extLst>
                    <a:ext uri="{FF2B5EF4-FFF2-40B4-BE49-F238E27FC236}">
                      <a16:creationId xmlns:a16="http://schemas.microsoft.com/office/drawing/2014/main" id="{9A6B5B75-0FCB-0296-808A-4AA055213A49}"/>
                    </a:ext>
                  </a:extLst>
                </p:cNvPr>
                <p:cNvSpPr/>
                <p:nvPr/>
              </p:nvSpPr>
              <p:spPr>
                <a:xfrm>
                  <a:off x="2480382" y="4128445"/>
                  <a:ext cx="408971" cy="927207"/>
                </a:xfrm>
                <a:custGeom>
                  <a:avLst/>
                  <a:gdLst>
                    <a:gd name="connsiteX0" fmla="*/ 78710 w 542075"/>
                    <a:gd name="connsiteY0" fmla="*/ 0 h 1228976"/>
                    <a:gd name="connsiteX1" fmla="*/ 457475 w 542075"/>
                    <a:gd name="connsiteY1" fmla="*/ 64 h 1228976"/>
                    <a:gd name="connsiteX2" fmla="*/ 450983 w 542075"/>
                    <a:gd name="connsiteY2" fmla="*/ 207732 h 1228976"/>
                    <a:gd name="connsiteX3" fmla="*/ 470973 w 542075"/>
                    <a:gd name="connsiteY3" fmla="*/ 272906 h 1228976"/>
                    <a:gd name="connsiteX4" fmla="*/ 541288 w 542075"/>
                    <a:gd name="connsiteY4" fmla="*/ 499792 h 1228976"/>
                    <a:gd name="connsiteX5" fmla="*/ 450148 w 542075"/>
                    <a:gd name="connsiteY5" fmla="*/ 826945 h 1228976"/>
                    <a:gd name="connsiteX6" fmla="*/ 277894 w 542075"/>
                    <a:gd name="connsiteY6" fmla="*/ 1228977 h 1228976"/>
                    <a:gd name="connsiteX7" fmla="*/ 119396 w 542075"/>
                    <a:gd name="connsiteY7" fmla="*/ 885691 h 1228976"/>
                    <a:gd name="connsiteX8" fmla="*/ 9038 w 542075"/>
                    <a:gd name="connsiteY8" fmla="*/ 573128 h 1228976"/>
                    <a:gd name="connsiteX9" fmla="*/ 21957 w 542075"/>
                    <a:gd name="connsiteY9" fmla="*/ 341807 h 1228976"/>
                    <a:gd name="connsiteX10" fmla="*/ 67784 w 542075"/>
                    <a:gd name="connsiteY10" fmla="*/ 261401 h 1228976"/>
                    <a:gd name="connsiteX11" fmla="*/ 78582 w 542075"/>
                    <a:gd name="connsiteY11" fmla="*/ 178745 h 1228976"/>
                    <a:gd name="connsiteX12" fmla="*/ 78710 w 542075"/>
                    <a:gd name="connsiteY12" fmla="*/ 0 h 12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075" h="1228976">
                      <a:moveTo>
                        <a:pt x="78710" y="0"/>
                      </a:moveTo>
                      <a:cubicBezTo>
                        <a:pt x="204944" y="0"/>
                        <a:pt x="331242" y="0"/>
                        <a:pt x="457475" y="64"/>
                      </a:cubicBezTo>
                      <a:cubicBezTo>
                        <a:pt x="455418" y="69287"/>
                        <a:pt x="454004" y="138510"/>
                        <a:pt x="450983" y="207732"/>
                      </a:cubicBezTo>
                      <a:cubicBezTo>
                        <a:pt x="449891" y="232542"/>
                        <a:pt x="455868" y="253174"/>
                        <a:pt x="470973" y="272906"/>
                      </a:cubicBezTo>
                      <a:cubicBezTo>
                        <a:pt x="522006" y="339815"/>
                        <a:pt x="546944" y="415143"/>
                        <a:pt x="541288" y="499792"/>
                      </a:cubicBezTo>
                      <a:cubicBezTo>
                        <a:pt x="533832" y="610342"/>
                        <a:pt x="485241" y="722950"/>
                        <a:pt x="450148" y="826945"/>
                      </a:cubicBezTo>
                      <a:cubicBezTo>
                        <a:pt x="424438" y="903302"/>
                        <a:pt x="348531" y="1091688"/>
                        <a:pt x="277894" y="1228977"/>
                      </a:cubicBezTo>
                      <a:cubicBezTo>
                        <a:pt x="200702" y="1091688"/>
                        <a:pt x="160981" y="995856"/>
                        <a:pt x="119396" y="885691"/>
                      </a:cubicBezTo>
                      <a:cubicBezTo>
                        <a:pt x="80896" y="783753"/>
                        <a:pt x="28834" y="680658"/>
                        <a:pt x="9038" y="573128"/>
                      </a:cubicBezTo>
                      <a:cubicBezTo>
                        <a:pt x="-5038" y="496771"/>
                        <a:pt x="-4074" y="415593"/>
                        <a:pt x="21957" y="341807"/>
                      </a:cubicBezTo>
                      <a:cubicBezTo>
                        <a:pt x="33076" y="310249"/>
                        <a:pt x="54993" y="289553"/>
                        <a:pt x="67784" y="261401"/>
                      </a:cubicBezTo>
                      <a:cubicBezTo>
                        <a:pt x="78453" y="237877"/>
                        <a:pt x="76654" y="203747"/>
                        <a:pt x="78582" y="178745"/>
                      </a:cubicBezTo>
                      <a:cubicBezTo>
                        <a:pt x="78453" y="131568"/>
                        <a:pt x="78582" y="89019"/>
                        <a:pt x="78710" y="0"/>
                      </a:cubicBezTo>
                      <a:close/>
                    </a:path>
                  </a:pathLst>
                </a:custGeom>
                <a:solidFill>
                  <a:schemeClr val="accent2">
                    <a:lumMod val="60000"/>
                    <a:lumOff val="40000"/>
                  </a:schemeClr>
                </a:solidFill>
                <a:ln w="6421" cap="flat">
                  <a:noFill/>
                  <a:prstDash val="solid"/>
                  <a:miter/>
                </a:ln>
              </p:spPr>
              <p:txBody>
                <a:bodyPr rtlCol="0" anchor="ctr"/>
                <a:lstStyle/>
                <a:p>
                  <a:endParaRPr lang="ko-KR" altLang="en-US"/>
                </a:p>
              </p:txBody>
            </p:sp>
          </p:grpSp>
          <p:grpSp>
            <p:nvGrpSpPr>
              <p:cNvPr id="41" name="그룹 10">
                <a:extLst>
                  <a:ext uri="{FF2B5EF4-FFF2-40B4-BE49-F238E27FC236}">
                    <a16:creationId xmlns:a16="http://schemas.microsoft.com/office/drawing/2014/main" id="{71C11FDA-8F31-E8D5-0769-7ABE597E07B6}"/>
                  </a:ext>
                </a:extLst>
              </p:cNvPr>
              <p:cNvGrpSpPr/>
              <p:nvPr/>
            </p:nvGrpSpPr>
            <p:grpSpPr>
              <a:xfrm>
                <a:off x="2088987" y="1652448"/>
                <a:ext cx="1159410" cy="1314166"/>
                <a:chOff x="2088987" y="1652448"/>
                <a:chExt cx="1159410" cy="1314166"/>
              </a:xfrm>
            </p:grpSpPr>
            <p:sp>
              <p:nvSpPr>
                <p:cNvPr id="45" name="자유형: 도형 14">
                  <a:extLst>
                    <a:ext uri="{FF2B5EF4-FFF2-40B4-BE49-F238E27FC236}">
                      <a16:creationId xmlns:a16="http://schemas.microsoft.com/office/drawing/2014/main" id="{96F7B5D4-265E-35FB-F1DE-C96182D2A279}"/>
                    </a:ext>
                  </a:extLst>
                </p:cNvPr>
                <p:cNvSpPr/>
                <p:nvPr/>
              </p:nvSpPr>
              <p:spPr>
                <a:xfrm>
                  <a:off x="3054410" y="2115262"/>
                  <a:ext cx="193987" cy="236980"/>
                </a:xfrm>
                <a:custGeom>
                  <a:avLst/>
                  <a:gdLst>
                    <a:gd name="connsiteX0" fmla="*/ 255612 w 257122"/>
                    <a:gd name="connsiteY0" fmla="*/ 121551 h 314107"/>
                    <a:gd name="connsiteX1" fmla="*/ 236973 w 257122"/>
                    <a:gd name="connsiteY1" fmla="*/ 292776 h 314107"/>
                    <a:gd name="connsiteX2" fmla="*/ 205479 w 257122"/>
                    <a:gd name="connsiteY2" fmla="*/ 312251 h 314107"/>
                    <a:gd name="connsiteX3" fmla="*/ 19792 w 257122"/>
                    <a:gd name="connsiteY3" fmla="*/ 262889 h 314107"/>
                    <a:gd name="connsiteX4" fmla="*/ 1346 w 257122"/>
                    <a:gd name="connsiteY4" fmla="*/ 232616 h 314107"/>
                    <a:gd name="connsiteX5" fmla="*/ 8994 w 257122"/>
                    <a:gd name="connsiteY5" fmla="*/ 54192 h 314107"/>
                    <a:gd name="connsiteX6" fmla="*/ 24805 w 257122"/>
                    <a:gd name="connsiteY6" fmla="*/ 32468 h 314107"/>
                    <a:gd name="connsiteX7" fmla="*/ 220262 w 257122"/>
                    <a:gd name="connsiteY7" fmla="*/ 845 h 314107"/>
                    <a:gd name="connsiteX8" fmla="*/ 249892 w 257122"/>
                    <a:gd name="connsiteY8" fmla="*/ 25719 h 314107"/>
                    <a:gd name="connsiteX9" fmla="*/ 255612 w 257122"/>
                    <a:gd name="connsiteY9" fmla="*/ 121551 h 3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22" h="314107">
                      <a:moveTo>
                        <a:pt x="255612" y="121551"/>
                      </a:moveTo>
                      <a:cubicBezTo>
                        <a:pt x="257797" y="183768"/>
                        <a:pt x="247064" y="238143"/>
                        <a:pt x="236973" y="292776"/>
                      </a:cubicBezTo>
                      <a:cubicBezTo>
                        <a:pt x="233245" y="312958"/>
                        <a:pt x="223668" y="317136"/>
                        <a:pt x="205479" y="312251"/>
                      </a:cubicBezTo>
                      <a:cubicBezTo>
                        <a:pt x="143647" y="295475"/>
                        <a:pt x="81752" y="279214"/>
                        <a:pt x="19792" y="262889"/>
                      </a:cubicBezTo>
                      <a:cubicBezTo>
                        <a:pt x="3788" y="258647"/>
                        <a:pt x="-3154" y="250741"/>
                        <a:pt x="1346" y="232616"/>
                      </a:cubicBezTo>
                      <a:cubicBezTo>
                        <a:pt x="15871" y="173805"/>
                        <a:pt x="14072" y="113902"/>
                        <a:pt x="8994" y="54192"/>
                      </a:cubicBezTo>
                      <a:cubicBezTo>
                        <a:pt x="7773" y="39924"/>
                        <a:pt x="11951" y="34524"/>
                        <a:pt x="24805" y="32468"/>
                      </a:cubicBezTo>
                      <a:cubicBezTo>
                        <a:pt x="89979" y="22055"/>
                        <a:pt x="155088" y="11450"/>
                        <a:pt x="220262" y="845"/>
                      </a:cubicBezTo>
                      <a:cubicBezTo>
                        <a:pt x="239993" y="-2369"/>
                        <a:pt x="250085" y="3095"/>
                        <a:pt x="249892" y="25719"/>
                      </a:cubicBezTo>
                      <a:cubicBezTo>
                        <a:pt x="249699" y="59784"/>
                        <a:pt x="261140" y="93335"/>
                        <a:pt x="255612" y="121551"/>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46" name="자유형: 도형 15">
                  <a:extLst>
                    <a:ext uri="{FF2B5EF4-FFF2-40B4-BE49-F238E27FC236}">
                      <a16:creationId xmlns:a16="http://schemas.microsoft.com/office/drawing/2014/main" id="{56BF6E26-EAD7-D155-BAA5-29970AD8573C}"/>
                    </a:ext>
                  </a:extLst>
                </p:cNvPr>
                <p:cNvSpPr/>
                <p:nvPr/>
              </p:nvSpPr>
              <p:spPr>
                <a:xfrm>
                  <a:off x="2812497" y="1670807"/>
                  <a:ext cx="258726" cy="252453"/>
                </a:xfrm>
                <a:custGeom>
                  <a:avLst/>
                  <a:gdLst>
                    <a:gd name="connsiteX0" fmla="*/ 342881 w 342931"/>
                    <a:gd name="connsiteY0" fmla="*/ 161826 h 334617"/>
                    <a:gd name="connsiteX1" fmla="*/ 333625 w 342931"/>
                    <a:gd name="connsiteY1" fmla="*/ 180015 h 334617"/>
                    <a:gd name="connsiteX2" fmla="*/ 196465 w 342931"/>
                    <a:gd name="connsiteY2" fmla="*/ 323796 h 334617"/>
                    <a:gd name="connsiteX3" fmla="*/ 160086 w 342931"/>
                    <a:gd name="connsiteY3" fmla="*/ 323988 h 334617"/>
                    <a:gd name="connsiteX4" fmla="*/ 19198 w 342931"/>
                    <a:gd name="connsiteY4" fmla="*/ 231113 h 334617"/>
                    <a:gd name="connsiteX5" fmla="*/ 2680 w 342931"/>
                    <a:gd name="connsiteY5" fmla="*/ 200969 h 334617"/>
                    <a:gd name="connsiteX6" fmla="*/ 73317 w 342931"/>
                    <a:gd name="connsiteY6" fmla="*/ 18817 h 334617"/>
                    <a:gd name="connsiteX7" fmla="*/ 109374 w 342931"/>
                    <a:gd name="connsiteY7" fmla="*/ 4934 h 334617"/>
                    <a:gd name="connsiteX8" fmla="*/ 329447 w 342931"/>
                    <a:gd name="connsiteY8" fmla="*/ 146593 h 334617"/>
                    <a:gd name="connsiteX9" fmla="*/ 342881 w 342931"/>
                    <a:gd name="connsiteY9" fmla="*/ 161826 h 33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31" h="334617">
                      <a:moveTo>
                        <a:pt x="342881" y="161826"/>
                      </a:moveTo>
                      <a:cubicBezTo>
                        <a:pt x="343523" y="171467"/>
                        <a:pt x="337931" y="175452"/>
                        <a:pt x="333625" y="180015"/>
                      </a:cubicBezTo>
                      <a:cubicBezTo>
                        <a:pt x="287862" y="227899"/>
                        <a:pt x="241650" y="275397"/>
                        <a:pt x="196465" y="323796"/>
                      </a:cubicBezTo>
                      <a:cubicBezTo>
                        <a:pt x="183096" y="338129"/>
                        <a:pt x="173712" y="338257"/>
                        <a:pt x="160086" y="323988"/>
                      </a:cubicBezTo>
                      <a:cubicBezTo>
                        <a:pt x="120301" y="282468"/>
                        <a:pt x="71324" y="253994"/>
                        <a:pt x="19198" y="231113"/>
                      </a:cubicBezTo>
                      <a:cubicBezTo>
                        <a:pt x="4158" y="224493"/>
                        <a:pt x="-4776" y="219544"/>
                        <a:pt x="2680" y="200969"/>
                      </a:cubicBezTo>
                      <a:cubicBezTo>
                        <a:pt x="26975" y="140551"/>
                        <a:pt x="51142" y="80006"/>
                        <a:pt x="73317" y="18817"/>
                      </a:cubicBezTo>
                      <a:cubicBezTo>
                        <a:pt x="81158" y="-2843"/>
                        <a:pt x="91185" y="-3293"/>
                        <a:pt x="109374" y="4934"/>
                      </a:cubicBezTo>
                      <a:cubicBezTo>
                        <a:pt x="189845" y="41184"/>
                        <a:pt x="262924" y="88747"/>
                        <a:pt x="329447" y="146593"/>
                      </a:cubicBezTo>
                      <a:cubicBezTo>
                        <a:pt x="334975" y="151349"/>
                        <a:pt x="339217" y="157584"/>
                        <a:pt x="342881" y="161826"/>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47" name="자유형: 도형 16">
                  <a:extLst>
                    <a:ext uri="{FF2B5EF4-FFF2-40B4-BE49-F238E27FC236}">
                      <a16:creationId xmlns:a16="http://schemas.microsoft.com/office/drawing/2014/main" id="{A145596A-8B30-14D8-2A6C-117D872AB8E7}"/>
                    </a:ext>
                  </a:extLst>
                </p:cNvPr>
                <p:cNvSpPr/>
                <p:nvPr/>
              </p:nvSpPr>
              <p:spPr>
                <a:xfrm>
                  <a:off x="2311002" y="1652448"/>
                  <a:ext cx="252237" cy="245539"/>
                </a:xfrm>
                <a:custGeom>
                  <a:avLst/>
                  <a:gdLst>
                    <a:gd name="connsiteX0" fmla="*/ 261696 w 334330"/>
                    <a:gd name="connsiteY0" fmla="*/ 472 h 325452"/>
                    <a:gd name="connsiteX1" fmla="*/ 278085 w 334330"/>
                    <a:gd name="connsiteY1" fmla="*/ 13777 h 325452"/>
                    <a:gd name="connsiteX2" fmla="*/ 332911 w 334330"/>
                    <a:gd name="connsiteY2" fmla="*/ 210969 h 325452"/>
                    <a:gd name="connsiteX3" fmla="*/ 318128 w 334330"/>
                    <a:gd name="connsiteY3" fmla="*/ 236742 h 325452"/>
                    <a:gd name="connsiteX4" fmla="*/ 156865 w 334330"/>
                    <a:gd name="connsiteY4" fmla="*/ 320234 h 325452"/>
                    <a:gd name="connsiteX5" fmla="*/ 133405 w 334330"/>
                    <a:gd name="connsiteY5" fmla="*/ 317663 h 325452"/>
                    <a:gd name="connsiteX6" fmla="*/ 11414 w 334330"/>
                    <a:gd name="connsiteY6" fmla="*/ 169898 h 325452"/>
                    <a:gd name="connsiteX7" fmla="*/ 19834 w 334330"/>
                    <a:gd name="connsiteY7" fmla="*/ 120086 h 325452"/>
                    <a:gd name="connsiteX8" fmla="*/ 228402 w 334330"/>
                    <a:gd name="connsiteY8" fmla="*/ 9856 h 325452"/>
                    <a:gd name="connsiteX9" fmla="*/ 261696 w 334330"/>
                    <a:gd name="connsiteY9" fmla="*/ 472 h 32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330" h="325452">
                      <a:moveTo>
                        <a:pt x="261696" y="472"/>
                      </a:moveTo>
                      <a:cubicBezTo>
                        <a:pt x="276800" y="-2163"/>
                        <a:pt x="276157" y="6771"/>
                        <a:pt x="278085" y="13777"/>
                      </a:cubicBezTo>
                      <a:cubicBezTo>
                        <a:pt x="296211" y="79529"/>
                        <a:pt x="314271" y="145345"/>
                        <a:pt x="332911" y="210969"/>
                      </a:cubicBezTo>
                      <a:cubicBezTo>
                        <a:pt x="337089" y="225752"/>
                        <a:pt x="332011" y="232436"/>
                        <a:pt x="318128" y="236742"/>
                      </a:cubicBezTo>
                      <a:cubicBezTo>
                        <a:pt x="259510" y="255061"/>
                        <a:pt x="205585" y="282955"/>
                        <a:pt x="156865" y="320234"/>
                      </a:cubicBezTo>
                      <a:cubicBezTo>
                        <a:pt x="146324" y="328268"/>
                        <a:pt x="140797" y="326726"/>
                        <a:pt x="133405" y="317663"/>
                      </a:cubicBezTo>
                      <a:cubicBezTo>
                        <a:pt x="92913" y="268237"/>
                        <a:pt x="52485" y="218810"/>
                        <a:pt x="11414" y="169898"/>
                      </a:cubicBezTo>
                      <a:cubicBezTo>
                        <a:pt x="-6069" y="149073"/>
                        <a:pt x="-3626" y="137247"/>
                        <a:pt x="19834" y="120086"/>
                      </a:cubicBezTo>
                      <a:cubicBezTo>
                        <a:pt x="84236" y="72973"/>
                        <a:pt x="153780" y="36916"/>
                        <a:pt x="228402" y="9856"/>
                      </a:cubicBezTo>
                      <a:cubicBezTo>
                        <a:pt x="240228" y="5550"/>
                        <a:pt x="252826" y="2915"/>
                        <a:pt x="261696" y="472"/>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48" name="자유형: 도형 17">
                  <a:extLst>
                    <a:ext uri="{FF2B5EF4-FFF2-40B4-BE49-F238E27FC236}">
                      <a16:creationId xmlns:a16="http://schemas.microsoft.com/office/drawing/2014/main" id="{47F723BC-6EAA-9A58-3404-16CC094EE7A2}"/>
                    </a:ext>
                  </a:extLst>
                </p:cNvPr>
                <p:cNvSpPr/>
                <p:nvPr/>
              </p:nvSpPr>
              <p:spPr>
                <a:xfrm>
                  <a:off x="2092994" y="2061970"/>
                  <a:ext cx="192088" cy="235839"/>
                </a:xfrm>
                <a:custGeom>
                  <a:avLst/>
                  <a:gdLst>
                    <a:gd name="connsiteX0" fmla="*/ 604 w 254605"/>
                    <a:gd name="connsiteY0" fmla="*/ 192380 h 312595"/>
                    <a:gd name="connsiteX1" fmla="*/ 18022 w 254605"/>
                    <a:gd name="connsiteY1" fmla="*/ 21091 h 312595"/>
                    <a:gd name="connsiteX2" fmla="*/ 46495 w 254605"/>
                    <a:gd name="connsiteY2" fmla="*/ 1423 h 312595"/>
                    <a:gd name="connsiteX3" fmla="*/ 234753 w 254605"/>
                    <a:gd name="connsiteY3" fmla="*/ 52906 h 312595"/>
                    <a:gd name="connsiteX4" fmla="*/ 253263 w 254605"/>
                    <a:gd name="connsiteY4" fmla="*/ 84336 h 312595"/>
                    <a:gd name="connsiteX5" fmla="*/ 244265 w 254605"/>
                    <a:gd name="connsiteY5" fmla="*/ 239236 h 312595"/>
                    <a:gd name="connsiteX6" fmla="*/ 210779 w 254605"/>
                    <a:gd name="connsiteY6" fmla="*/ 283649 h 312595"/>
                    <a:gd name="connsiteX7" fmla="*/ 37497 w 254605"/>
                    <a:gd name="connsiteY7" fmla="*/ 310837 h 312595"/>
                    <a:gd name="connsiteX8" fmla="*/ 5360 w 254605"/>
                    <a:gd name="connsiteY8" fmla="*/ 291297 h 312595"/>
                    <a:gd name="connsiteX9" fmla="*/ 604 w 254605"/>
                    <a:gd name="connsiteY9" fmla="*/ 192380 h 31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605" h="312595">
                      <a:moveTo>
                        <a:pt x="604" y="192380"/>
                      </a:moveTo>
                      <a:cubicBezTo>
                        <a:pt x="-2289" y="134341"/>
                        <a:pt x="5488" y="77588"/>
                        <a:pt x="18022" y="21091"/>
                      </a:cubicBezTo>
                      <a:cubicBezTo>
                        <a:pt x="21943" y="3480"/>
                        <a:pt x="29463" y="-3205"/>
                        <a:pt x="46495" y="1423"/>
                      </a:cubicBezTo>
                      <a:cubicBezTo>
                        <a:pt x="109290" y="18520"/>
                        <a:pt x="171957" y="35938"/>
                        <a:pt x="234753" y="52906"/>
                      </a:cubicBezTo>
                      <a:cubicBezTo>
                        <a:pt x="251785" y="57534"/>
                        <a:pt x="257505" y="63769"/>
                        <a:pt x="253263" y="84336"/>
                      </a:cubicBezTo>
                      <a:cubicBezTo>
                        <a:pt x="242787" y="135177"/>
                        <a:pt x="232118" y="186467"/>
                        <a:pt x="244265" y="239236"/>
                      </a:cubicBezTo>
                      <a:cubicBezTo>
                        <a:pt x="250114" y="264624"/>
                        <a:pt x="242401" y="280371"/>
                        <a:pt x="210779" y="283649"/>
                      </a:cubicBezTo>
                      <a:cubicBezTo>
                        <a:pt x="152675" y="289691"/>
                        <a:pt x="94893" y="299717"/>
                        <a:pt x="37497" y="310837"/>
                      </a:cubicBezTo>
                      <a:cubicBezTo>
                        <a:pt x="17379" y="314757"/>
                        <a:pt x="10181" y="313665"/>
                        <a:pt x="5360" y="291297"/>
                      </a:cubicBezTo>
                      <a:cubicBezTo>
                        <a:pt x="-1710" y="258132"/>
                        <a:pt x="3624" y="225224"/>
                        <a:pt x="604" y="192380"/>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grpSp>
              <p:nvGrpSpPr>
                <p:cNvPr id="49" name="그룹 18">
                  <a:extLst>
                    <a:ext uri="{FF2B5EF4-FFF2-40B4-BE49-F238E27FC236}">
                      <a16:creationId xmlns:a16="http://schemas.microsoft.com/office/drawing/2014/main" id="{47366662-538D-6B9D-CD67-FB9829C0C5D9}"/>
                    </a:ext>
                  </a:extLst>
                </p:cNvPr>
                <p:cNvGrpSpPr/>
                <p:nvPr/>
              </p:nvGrpSpPr>
              <p:grpSpPr>
                <a:xfrm>
                  <a:off x="2088987" y="1947841"/>
                  <a:ext cx="1158173" cy="1018773"/>
                  <a:chOff x="2088987" y="1947841"/>
                  <a:chExt cx="1158173" cy="1018773"/>
                </a:xfrm>
              </p:grpSpPr>
              <p:sp>
                <p:nvSpPr>
                  <p:cNvPr id="50" name="자유형: 도형 19">
                    <a:extLst>
                      <a:ext uri="{FF2B5EF4-FFF2-40B4-BE49-F238E27FC236}">
                        <a16:creationId xmlns:a16="http://schemas.microsoft.com/office/drawing/2014/main" id="{5C30A635-F537-65BA-1C5A-929A8849C07C}"/>
                      </a:ext>
                    </a:extLst>
                  </p:cNvPr>
                  <p:cNvSpPr/>
                  <p:nvPr/>
                </p:nvSpPr>
                <p:spPr>
                  <a:xfrm>
                    <a:off x="2088987" y="2415518"/>
                    <a:ext cx="1158173" cy="522374"/>
                  </a:xfrm>
                  <a:custGeom>
                    <a:avLst/>
                    <a:gdLst>
                      <a:gd name="connsiteX0" fmla="*/ 1440437 w 1535112"/>
                      <a:gd name="connsiteY0" fmla="*/ 367981 h 692386"/>
                      <a:gd name="connsiteX1" fmla="*/ 1099723 w 1535112"/>
                      <a:gd name="connsiteY1" fmla="*/ 57539 h 692386"/>
                      <a:gd name="connsiteX2" fmla="*/ 906323 w 1535112"/>
                      <a:gd name="connsiteY2" fmla="*/ 14476 h 692386"/>
                      <a:gd name="connsiteX3" fmla="*/ 848605 w 1535112"/>
                      <a:gd name="connsiteY3" fmla="*/ 116028 h 692386"/>
                      <a:gd name="connsiteX4" fmla="*/ 797958 w 1535112"/>
                      <a:gd name="connsiteY4" fmla="*/ 169504 h 692386"/>
                      <a:gd name="connsiteX5" fmla="*/ 784075 w 1535112"/>
                      <a:gd name="connsiteY5" fmla="*/ 205562 h 692386"/>
                      <a:gd name="connsiteX6" fmla="*/ 785295 w 1535112"/>
                      <a:gd name="connsiteY6" fmla="*/ 207233 h 692386"/>
                      <a:gd name="connsiteX7" fmla="*/ 765114 w 1535112"/>
                      <a:gd name="connsiteY7" fmla="*/ 203826 h 692386"/>
                      <a:gd name="connsiteX8" fmla="*/ 745317 w 1535112"/>
                      <a:gd name="connsiteY8" fmla="*/ 174903 h 692386"/>
                      <a:gd name="connsiteX9" fmla="*/ 653599 w 1535112"/>
                      <a:gd name="connsiteY9" fmla="*/ 110436 h 692386"/>
                      <a:gd name="connsiteX10" fmla="*/ 600573 w 1535112"/>
                      <a:gd name="connsiteY10" fmla="*/ 22446 h 692386"/>
                      <a:gd name="connsiteX11" fmla="*/ 584119 w 1535112"/>
                      <a:gd name="connsiteY11" fmla="*/ 14 h 692386"/>
                      <a:gd name="connsiteX12" fmla="*/ 537521 w 1535112"/>
                      <a:gd name="connsiteY12" fmla="*/ 37743 h 692386"/>
                      <a:gd name="connsiteX13" fmla="*/ 392712 w 1535112"/>
                      <a:gd name="connsiteY13" fmla="*/ 77850 h 692386"/>
                      <a:gd name="connsiteX14" fmla="*/ 208825 w 1535112"/>
                      <a:gd name="connsiteY14" fmla="*/ 195149 h 692386"/>
                      <a:gd name="connsiteX15" fmla="*/ 70508 w 1535112"/>
                      <a:gd name="connsiteY15" fmla="*/ 463749 h 692386"/>
                      <a:gd name="connsiteX16" fmla="*/ 0 w 1535112"/>
                      <a:gd name="connsiteY16" fmla="*/ 687100 h 692386"/>
                      <a:gd name="connsiteX17" fmla="*/ 1535112 w 1535112"/>
                      <a:gd name="connsiteY17" fmla="*/ 686971 h 692386"/>
                      <a:gd name="connsiteX18" fmla="*/ 1440437 w 1535112"/>
                      <a:gd name="connsiteY18" fmla="*/ 367981 h 6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5112" h="692386">
                        <a:moveTo>
                          <a:pt x="1440437" y="367981"/>
                        </a:moveTo>
                        <a:cubicBezTo>
                          <a:pt x="1383812" y="200420"/>
                          <a:pt x="1270883" y="97646"/>
                          <a:pt x="1099723" y="57539"/>
                        </a:cubicBezTo>
                        <a:cubicBezTo>
                          <a:pt x="1035449" y="42499"/>
                          <a:pt x="970790" y="28809"/>
                          <a:pt x="906323" y="14476"/>
                        </a:cubicBezTo>
                        <a:cubicBezTo>
                          <a:pt x="889419" y="49634"/>
                          <a:pt x="877014" y="87041"/>
                          <a:pt x="848605" y="116028"/>
                        </a:cubicBezTo>
                        <a:cubicBezTo>
                          <a:pt x="831444" y="133575"/>
                          <a:pt x="813447" y="150415"/>
                          <a:pt x="797958" y="169504"/>
                        </a:cubicBezTo>
                        <a:cubicBezTo>
                          <a:pt x="789666" y="179723"/>
                          <a:pt x="776619" y="188979"/>
                          <a:pt x="784075" y="205562"/>
                        </a:cubicBezTo>
                        <a:cubicBezTo>
                          <a:pt x="784460" y="206140"/>
                          <a:pt x="784846" y="206654"/>
                          <a:pt x="785295" y="207233"/>
                        </a:cubicBezTo>
                        <a:cubicBezTo>
                          <a:pt x="777390" y="205690"/>
                          <a:pt x="770063" y="204469"/>
                          <a:pt x="765114" y="203826"/>
                        </a:cubicBezTo>
                        <a:cubicBezTo>
                          <a:pt x="769549" y="186665"/>
                          <a:pt x="755151" y="181845"/>
                          <a:pt x="745317" y="174903"/>
                        </a:cubicBezTo>
                        <a:cubicBezTo>
                          <a:pt x="714916" y="153178"/>
                          <a:pt x="682651" y="134282"/>
                          <a:pt x="653599" y="110436"/>
                        </a:cubicBezTo>
                        <a:cubicBezTo>
                          <a:pt x="625126" y="87105"/>
                          <a:pt x="604815" y="60174"/>
                          <a:pt x="600573" y="22446"/>
                        </a:cubicBezTo>
                        <a:cubicBezTo>
                          <a:pt x="599545" y="12933"/>
                          <a:pt x="600316" y="-500"/>
                          <a:pt x="584119" y="14"/>
                        </a:cubicBezTo>
                        <a:cubicBezTo>
                          <a:pt x="579041" y="25531"/>
                          <a:pt x="561109" y="33886"/>
                          <a:pt x="537521" y="37743"/>
                        </a:cubicBezTo>
                        <a:cubicBezTo>
                          <a:pt x="487901" y="45777"/>
                          <a:pt x="439889" y="60753"/>
                          <a:pt x="392712" y="77850"/>
                        </a:cubicBezTo>
                        <a:cubicBezTo>
                          <a:pt x="322911" y="103173"/>
                          <a:pt x="258830" y="136403"/>
                          <a:pt x="208825" y="195149"/>
                        </a:cubicBezTo>
                        <a:cubicBezTo>
                          <a:pt x="141466" y="274399"/>
                          <a:pt x="104380" y="368174"/>
                          <a:pt x="70508" y="463749"/>
                        </a:cubicBezTo>
                        <a:cubicBezTo>
                          <a:pt x="44992" y="535800"/>
                          <a:pt x="0" y="685429"/>
                          <a:pt x="0" y="687100"/>
                        </a:cubicBezTo>
                        <a:cubicBezTo>
                          <a:pt x="175339" y="694041"/>
                          <a:pt x="1480351" y="694298"/>
                          <a:pt x="1535112" y="686971"/>
                        </a:cubicBezTo>
                        <a:cubicBezTo>
                          <a:pt x="1508439" y="579184"/>
                          <a:pt x="1475980" y="473261"/>
                          <a:pt x="1440437" y="367981"/>
                        </a:cubicBezTo>
                        <a:close/>
                      </a:path>
                    </a:pathLst>
                  </a:custGeom>
                  <a:solidFill>
                    <a:schemeClr val="accent4"/>
                  </a:solidFill>
                  <a:ln w="6421" cap="flat">
                    <a:noFill/>
                    <a:prstDash val="solid"/>
                    <a:miter/>
                  </a:ln>
                </p:spPr>
                <p:txBody>
                  <a:bodyPr rtlCol="0" anchor="ctr"/>
                  <a:lstStyle/>
                  <a:p>
                    <a:endParaRPr lang="ko-KR" altLang="en-US" dirty="0"/>
                  </a:p>
                </p:txBody>
              </p:sp>
              <p:sp>
                <p:nvSpPr>
                  <p:cNvPr id="51" name="자유형: 도형 20">
                    <a:extLst>
                      <a:ext uri="{FF2B5EF4-FFF2-40B4-BE49-F238E27FC236}">
                        <a16:creationId xmlns:a16="http://schemas.microsoft.com/office/drawing/2014/main" id="{C2334E87-379D-361C-BD61-1DCF0F8B8739}"/>
                      </a:ext>
                    </a:extLst>
                  </p:cNvPr>
                  <p:cNvSpPr/>
                  <p:nvPr/>
                </p:nvSpPr>
                <p:spPr>
                  <a:xfrm>
                    <a:off x="2466753" y="2031218"/>
                    <a:ext cx="379495" cy="537748"/>
                  </a:xfrm>
                  <a:custGeom>
                    <a:avLst/>
                    <a:gdLst>
                      <a:gd name="connsiteX0" fmla="*/ 405610 w 503005"/>
                      <a:gd name="connsiteY0" fmla="*/ 523787 h 712764"/>
                      <a:gd name="connsiteX1" fmla="*/ 381765 w 503005"/>
                      <a:gd name="connsiteY1" fmla="*/ 598023 h 712764"/>
                      <a:gd name="connsiteX2" fmla="*/ 280919 w 503005"/>
                      <a:gd name="connsiteY2" fmla="*/ 708317 h 712764"/>
                      <a:gd name="connsiteX3" fmla="*/ 265300 w 503005"/>
                      <a:gd name="connsiteY3" fmla="*/ 709345 h 712764"/>
                      <a:gd name="connsiteX4" fmla="*/ 159121 w 503005"/>
                      <a:gd name="connsiteY4" fmla="*/ 638773 h 712764"/>
                      <a:gd name="connsiteX5" fmla="*/ 83406 w 503005"/>
                      <a:gd name="connsiteY5" fmla="*/ 509390 h 712764"/>
                      <a:gd name="connsiteX6" fmla="*/ 38864 w 503005"/>
                      <a:gd name="connsiteY6" fmla="*/ 401024 h 712764"/>
                      <a:gd name="connsiteX7" fmla="*/ 33144 w 503005"/>
                      <a:gd name="connsiteY7" fmla="*/ 383671 h 712764"/>
                      <a:gd name="connsiteX8" fmla="*/ 1843 w 503005"/>
                      <a:gd name="connsiteY8" fmla="*/ 261936 h 712764"/>
                      <a:gd name="connsiteX9" fmla="*/ 31730 w 503005"/>
                      <a:gd name="connsiteY9" fmla="*/ 246639 h 712764"/>
                      <a:gd name="connsiteX10" fmla="*/ 33465 w 503005"/>
                      <a:gd name="connsiteY10" fmla="*/ 133582 h 712764"/>
                      <a:gd name="connsiteX11" fmla="*/ 36936 w 503005"/>
                      <a:gd name="connsiteY11" fmla="*/ 98617 h 712764"/>
                      <a:gd name="connsiteX12" fmla="*/ 159570 w 503005"/>
                      <a:gd name="connsiteY12" fmla="*/ 471 h 712764"/>
                      <a:gd name="connsiteX13" fmla="*/ 354255 w 503005"/>
                      <a:gd name="connsiteY13" fmla="*/ 7927 h 712764"/>
                      <a:gd name="connsiteX14" fmla="*/ 460307 w 503005"/>
                      <a:gd name="connsiteY14" fmla="*/ 94182 h 712764"/>
                      <a:gd name="connsiteX15" fmla="*/ 468020 w 503005"/>
                      <a:gd name="connsiteY15" fmla="*/ 179987 h 712764"/>
                      <a:gd name="connsiteX16" fmla="*/ 488523 w 503005"/>
                      <a:gd name="connsiteY16" fmla="*/ 234299 h 712764"/>
                      <a:gd name="connsiteX17" fmla="*/ 498871 w 503005"/>
                      <a:gd name="connsiteY17" fmla="*/ 294330 h 712764"/>
                      <a:gd name="connsiteX18" fmla="*/ 445845 w 503005"/>
                      <a:gd name="connsiteY18" fmla="*/ 394726 h 712764"/>
                      <a:gd name="connsiteX19" fmla="*/ 443532 w 503005"/>
                      <a:gd name="connsiteY19" fmla="*/ 412979 h 712764"/>
                      <a:gd name="connsiteX20" fmla="*/ 414673 w 503005"/>
                      <a:gd name="connsiteY20" fmla="*/ 490365 h 712764"/>
                      <a:gd name="connsiteX21" fmla="*/ 405610 w 503005"/>
                      <a:gd name="connsiteY21" fmla="*/ 523787 h 71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005" h="712764">
                        <a:moveTo>
                          <a:pt x="405610" y="523787"/>
                        </a:moveTo>
                        <a:cubicBezTo>
                          <a:pt x="407602" y="551682"/>
                          <a:pt x="398026" y="576170"/>
                          <a:pt x="381765" y="598023"/>
                        </a:cubicBezTo>
                        <a:cubicBezTo>
                          <a:pt x="351877" y="638130"/>
                          <a:pt x="318584" y="675216"/>
                          <a:pt x="280919" y="708317"/>
                        </a:cubicBezTo>
                        <a:cubicBezTo>
                          <a:pt x="276099" y="714230"/>
                          <a:pt x="270828" y="713909"/>
                          <a:pt x="265300" y="709345"/>
                        </a:cubicBezTo>
                        <a:cubicBezTo>
                          <a:pt x="229950" y="685821"/>
                          <a:pt x="194728" y="661976"/>
                          <a:pt x="159121" y="638773"/>
                        </a:cubicBezTo>
                        <a:cubicBezTo>
                          <a:pt x="112137" y="608179"/>
                          <a:pt x="89512" y="563701"/>
                          <a:pt x="83406" y="509390"/>
                        </a:cubicBezTo>
                        <a:cubicBezTo>
                          <a:pt x="51141" y="480467"/>
                          <a:pt x="40278" y="442674"/>
                          <a:pt x="38864" y="401024"/>
                        </a:cubicBezTo>
                        <a:cubicBezTo>
                          <a:pt x="38672" y="394726"/>
                          <a:pt x="39250" y="387913"/>
                          <a:pt x="33144" y="383671"/>
                        </a:cubicBezTo>
                        <a:cubicBezTo>
                          <a:pt x="-12554" y="352305"/>
                          <a:pt x="2550" y="304614"/>
                          <a:pt x="1843" y="261936"/>
                        </a:cubicBezTo>
                        <a:cubicBezTo>
                          <a:pt x="1521" y="244840"/>
                          <a:pt x="18875" y="246511"/>
                          <a:pt x="31730" y="246639"/>
                        </a:cubicBezTo>
                        <a:cubicBezTo>
                          <a:pt x="29416" y="208911"/>
                          <a:pt x="28966" y="171246"/>
                          <a:pt x="33465" y="133582"/>
                        </a:cubicBezTo>
                        <a:cubicBezTo>
                          <a:pt x="34815" y="121948"/>
                          <a:pt x="34815" y="110186"/>
                          <a:pt x="36936" y="98617"/>
                        </a:cubicBezTo>
                        <a:cubicBezTo>
                          <a:pt x="50048" y="27787"/>
                          <a:pt x="87841" y="-4349"/>
                          <a:pt x="159570" y="471"/>
                        </a:cubicBezTo>
                        <a:cubicBezTo>
                          <a:pt x="224422" y="4842"/>
                          <a:pt x="288889" y="10755"/>
                          <a:pt x="354255" y="7927"/>
                        </a:cubicBezTo>
                        <a:cubicBezTo>
                          <a:pt x="413452" y="5356"/>
                          <a:pt x="446038" y="35693"/>
                          <a:pt x="460307" y="94182"/>
                        </a:cubicBezTo>
                        <a:cubicBezTo>
                          <a:pt x="467184" y="122462"/>
                          <a:pt x="469434" y="151129"/>
                          <a:pt x="468020" y="179987"/>
                        </a:cubicBezTo>
                        <a:cubicBezTo>
                          <a:pt x="466991" y="201455"/>
                          <a:pt x="471748" y="219966"/>
                          <a:pt x="488523" y="234299"/>
                        </a:cubicBezTo>
                        <a:cubicBezTo>
                          <a:pt x="505877" y="251910"/>
                          <a:pt x="505299" y="274020"/>
                          <a:pt x="498871" y="294330"/>
                        </a:cubicBezTo>
                        <a:cubicBezTo>
                          <a:pt x="487431" y="330581"/>
                          <a:pt x="487431" y="373644"/>
                          <a:pt x="445845" y="394726"/>
                        </a:cubicBezTo>
                        <a:cubicBezTo>
                          <a:pt x="442760" y="396268"/>
                          <a:pt x="443917" y="406681"/>
                          <a:pt x="443532" y="412979"/>
                        </a:cubicBezTo>
                        <a:cubicBezTo>
                          <a:pt x="441860" y="441774"/>
                          <a:pt x="427013" y="465620"/>
                          <a:pt x="414673" y="490365"/>
                        </a:cubicBezTo>
                        <a:cubicBezTo>
                          <a:pt x="409531" y="501034"/>
                          <a:pt x="403746" y="511318"/>
                          <a:pt x="405610" y="523787"/>
                        </a:cubicBezTo>
                        <a:close/>
                      </a:path>
                    </a:pathLst>
                  </a:custGeom>
                  <a:solidFill>
                    <a:srgbClr val="FEBEA6"/>
                  </a:solidFill>
                  <a:ln w="6421" cap="flat">
                    <a:noFill/>
                    <a:prstDash val="solid"/>
                    <a:miter/>
                  </a:ln>
                </p:spPr>
                <p:txBody>
                  <a:bodyPr rtlCol="0" anchor="ctr"/>
                  <a:lstStyle/>
                  <a:p>
                    <a:endParaRPr lang="ko-KR" altLang="en-US"/>
                  </a:p>
                </p:txBody>
              </p:sp>
              <p:sp>
                <p:nvSpPr>
                  <p:cNvPr id="52" name="자유형: 도형 21">
                    <a:extLst>
                      <a:ext uri="{FF2B5EF4-FFF2-40B4-BE49-F238E27FC236}">
                        <a16:creationId xmlns:a16="http://schemas.microsoft.com/office/drawing/2014/main" id="{5B869C74-172C-4A48-5928-7215431699A9}"/>
                      </a:ext>
                    </a:extLst>
                  </p:cNvPr>
                  <p:cNvSpPr/>
                  <p:nvPr/>
                </p:nvSpPr>
                <p:spPr>
                  <a:xfrm>
                    <a:off x="2463146" y="1947841"/>
                    <a:ext cx="397798" cy="269503"/>
                  </a:xfrm>
                  <a:custGeom>
                    <a:avLst/>
                    <a:gdLst>
                      <a:gd name="connsiteX0" fmla="*/ 493305 w 527265"/>
                      <a:gd name="connsiteY0" fmla="*/ 344811 h 357215"/>
                      <a:gd name="connsiteX1" fmla="*/ 460782 w 527265"/>
                      <a:gd name="connsiteY1" fmla="*/ 313767 h 357215"/>
                      <a:gd name="connsiteX2" fmla="*/ 455640 w 527265"/>
                      <a:gd name="connsiteY2" fmla="*/ 214914 h 357215"/>
                      <a:gd name="connsiteX3" fmla="*/ 350746 w 527265"/>
                      <a:gd name="connsiteY3" fmla="*/ 128980 h 357215"/>
                      <a:gd name="connsiteX4" fmla="*/ 178364 w 527265"/>
                      <a:gd name="connsiteY4" fmla="*/ 123324 h 357215"/>
                      <a:gd name="connsiteX5" fmla="*/ 50523 w 527265"/>
                      <a:gd name="connsiteY5" fmla="*/ 230275 h 357215"/>
                      <a:gd name="connsiteX6" fmla="*/ 44481 w 527265"/>
                      <a:gd name="connsiteY6" fmla="*/ 338898 h 357215"/>
                      <a:gd name="connsiteX7" fmla="*/ 36512 w 527265"/>
                      <a:gd name="connsiteY7" fmla="*/ 357216 h 357215"/>
                      <a:gd name="connsiteX8" fmla="*/ 2961 w 527265"/>
                      <a:gd name="connsiteY8" fmla="*/ 240559 h 357215"/>
                      <a:gd name="connsiteX9" fmla="*/ 46281 w 527265"/>
                      <a:gd name="connsiteY9" fmla="*/ 96008 h 357215"/>
                      <a:gd name="connsiteX10" fmla="*/ 383268 w 527265"/>
                      <a:gd name="connsiteY10" fmla="*/ 19650 h 357215"/>
                      <a:gd name="connsiteX11" fmla="*/ 473573 w 527265"/>
                      <a:gd name="connsiteY11" fmla="*/ 121396 h 357215"/>
                      <a:gd name="connsiteX12" fmla="*/ 489834 w 527265"/>
                      <a:gd name="connsiteY12" fmla="*/ 143763 h 357215"/>
                      <a:gd name="connsiteX13" fmla="*/ 522420 w 527265"/>
                      <a:gd name="connsiteY13" fmla="*/ 253285 h 357215"/>
                      <a:gd name="connsiteX14" fmla="*/ 493305 w 527265"/>
                      <a:gd name="connsiteY14" fmla="*/ 344811 h 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265" h="357215">
                        <a:moveTo>
                          <a:pt x="493305" y="344811"/>
                        </a:moveTo>
                        <a:cubicBezTo>
                          <a:pt x="469395" y="348089"/>
                          <a:pt x="459432" y="339797"/>
                          <a:pt x="460782" y="313767"/>
                        </a:cubicBezTo>
                        <a:cubicBezTo>
                          <a:pt x="462582" y="280859"/>
                          <a:pt x="461939" y="247758"/>
                          <a:pt x="455640" y="214914"/>
                        </a:cubicBezTo>
                        <a:cubicBezTo>
                          <a:pt x="443235" y="150062"/>
                          <a:pt x="415855" y="124931"/>
                          <a:pt x="350746" y="128980"/>
                        </a:cubicBezTo>
                        <a:cubicBezTo>
                          <a:pt x="292899" y="132579"/>
                          <a:pt x="235760" y="129108"/>
                          <a:pt x="178364" y="123324"/>
                        </a:cubicBezTo>
                        <a:cubicBezTo>
                          <a:pt x="93458" y="114840"/>
                          <a:pt x="57015" y="145370"/>
                          <a:pt x="50523" y="230275"/>
                        </a:cubicBezTo>
                        <a:cubicBezTo>
                          <a:pt x="47759" y="266397"/>
                          <a:pt x="46924" y="302712"/>
                          <a:pt x="44481" y="338898"/>
                        </a:cubicBezTo>
                        <a:cubicBezTo>
                          <a:pt x="44032" y="345261"/>
                          <a:pt x="51359" y="356573"/>
                          <a:pt x="36512" y="357216"/>
                        </a:cubicBezTo>
                        <a:cubicBezTo>
                          <a:pt x="25328" y="318330"/>
                          <a:pt x="10095" y="280859"/>
                          <a:pt x="2961" y="240559"/>
                        </a:cubicBezTo>
                        <a:cubicBezTo>
                          <a:pt x="-6937" y="184320"/>
                          <a:pt x="8103" y="136693"/>
                          <a:pt x="46281" y="96008"/>
                        </a:cubicBezTo>
                        <a:cubicBezTo>
                          <a:pt x="128744" y="7953"/>
                          <a:pt x="272139" y="-24570"/>
                          <a:pt x="383268" y="19650"/>
                        </a:cubicBezTo>
                        <a:cubicBezTo>
                          <a:pt x="430059" y="38226"/>
                          <a:pt x="468623" y="65478"/>
                          <a:pt x="473573" y="121396"/>
                        </a:cubicBezTo>
                        <a:cubicBezTo>
                          <a:pt x="474601" y="132965"/>
                          <a:pt x="482571" y="138107"/>
                          <a:pt x="489834" y="143763"/>
                        </a:cubicBezTo>
                        <a:cubicBezTo>
                          <a:pt x="526984" y="172622"/>
                          <a:pt x="533411" y="210929"/>
                          <a:pt x="522420" y="253285"/>
                        </a:cubicBezTo>
                        <a:cubicBezTo>
                          <a:pt x="514386" y="284265"/>
                          <a:pt x="503138" y="314345"/>
                          <a:pt x="493305" y="344811"/>
                        </a:cubicBezTo>
                        <a:close/>
                      </a:path>
                    </a:pathLst>
                  </a:custGeom>
                  <a:solidFill>
                    <a:srgbClr val="9C4628"/>
                  </a:solidFill>
                  <a:ln w="6421" cap="flat">
                    <a:noFill/>
                    <a:prstDash val="solid"/>
                    <a:miter/>
                  </a:ln>
                </p:spPr>
                <p:txBody>
                  <a:bodyPr rtlCol="0" anchor="ctr"/>
                  <a:lstStyle/>
                  <a:p>
                    <a:endParaRPr lang="ko-KR" altLang="en-US"/>
                  </a:p>
                </p:txBody>
              </p:sp>
              <p:sp>
                <p:nvSpPr>
                  <p:cNvPr id="53" name="자유형: 도형 22">
                    <a:extLst>
                      <a:ext uri="{FF2B5EF4-FFF2-40B4-BE49-F238E27FC236}">
                        <a16:creationId xmlns:a16="http://schemas.microsoft.com/office/drawing/2014/main" id="{408BED41-9156-7EE3-2911-C5D908B1397C}"/>
                      </a:ext>
                    </a:extLst>
                  </p:cNvPr>
                  <p:cNvSpPr/>
                  <p:nvPr/>
                </p:nvSpPr>
                <p:spPr>
                  <a:xfrm>
                    <a:off x="2617255" y="2575309"/>
                    <a:ext cx="121228" cy="374064"/>
                  </a:xfrm>
                  <a:custGeom>
                    <a:avLst/>
                    <a:gdLst>
                      <a:gd name="connsiteX0" fmla="*/ 160684 w 160683"/>
                      <a:gd name="connsiteY0" fmla="*/ 495807 h 495807"/>
                      <a:gd name="connsiteX1" fmla="*/ 0 w 160683"/>
                      <a:gd name="connsiteY1" fmla="*/ 489380 h 495807"/>
                      <a:gd name="connsiteX2" fmla="*/ 44092 w 160683"/>
                      <a:gd name="connsiteY2" fmla="*/ 119999 h 495807"/>
                      <a:gd name="connsiteX3" fmla="*/ 35672 w 160683"/>
                      <a:gd name="connsiteY3" fmla="*/ 80792 h 495807"/>
                      <a:gd name="connsiteX4" fmla="*/ 65816 w 160683"/>
                      <a:gd name="connsiteY4" fmla="*/ 1028 h 495807"/>
                      <a:gd name="connsiteX5" fmla="*/ 81499 w 160683"/>
                      <a:gd name="connsiteY5" fmla="*/ 0 h 495807"/>
                      <a:gd name="connsiteX6" fmla="*/ 117428 w 160683"/>
                      <a:gd name="connsiteY6" fmla="*/ 62474 h 495807"/>
                      <a:gd name="connsiteX7" fmla="*/ 117942 w 160683"/>
                      <a:gd name="connsiteY7" fmla="*/ 185751 h 495807"/>
                      <a:gd name="connsiteX8" fmla="*/ 160684 w 160683"/>
                      <a:gd name="connsiteY8" fmla="*/ 495807 h 49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83" h="495807">
                        <a:moveTo>
                          <a:pt x="160684" y="495807"/>
                        </a:moveTo>
                        <a:cubicBezTo>
                          <a:pt x="109265" y="495807"/>
                          <a:pt x="38564" y="489380"/>
                          <a:pt x="0" y="489380"/>
                        </a:cubicBezTo>
                        <a:cubicBezTo>
                          <a:pt x="6556" y="418293"/>
                          <a:pt x="41842" y="140117"/>
                          <a:pt x="44092" y="119999"/>
                        </a:cubicBezTo>
                        <a:cubicBezTo>
                          <a:pt x="45699" y="105795"/>
                          <a:pt x="44156" y="93390"/>
                          <a:pt x="35672" y="80792"/>
                        </a:cubicBezTo>
                        <a:cubicBezTo>
                          <a:pt x="9448" y="41649"/>
                          <a:pt x="19925" y="14976"/>
                          <a:pt x="65816" y="1028"/>
                        </a:cubicBezTo>
                        <a:cubicBezTo>
                          <a:pt x="71023" y="707"/>
                          <a:pt x="76293" y="321"/>
                          <a:pt x="81499" y="0"/>
                        </a:cubicBezTo>
                        <a:cubicBezTo>
                          <a:pt x="117557" y="11312"/>
                          <a:pt x="130668" y="31109"/>
                          <a:pt x="117428" y="62474"/>
                        </a:cubicBezTo>
                        <a:cubicBezTo>
                          <a:pt x="99753" y="104316"/>
                          <a:pt x="113829" y="145066"/>
                          <a:pt x="117942" y="185751"/>
                        </a:cubicBezTo>
                        <a:cubicBezTo>
                          <a:pt x="126619" y="272842"/>
                          <a:pt x="147829" y="418679"/>
                          <a:pt x="160684" y="495807"/>
                        </a:cubicBezTo>
                        <a:close/>
                      </a:path>
                    </a:pathLst>
                  </a:custGeom>
                  <a:solidFill>
                    <a:schemeClr val="accent4">
                      <a:lumMod val="50000"/>
                    </a:schemeClr>
                  </a:solidFill>
                  <a:ln w="6421" cap="flat">
                    <a:noFill/>
                    <a:prstDash val="solid"/>
                    <a:miter/>
                  </a:ln>
                </p:spPr>
                <p:txBody>
                  <a:bodyPr rtlCol="0" anchor="ctr"/>
                  <a:lstStyle/>
                  <a:p>
                    <a:endParaRPr lang="ko-KR" altLang="en-US"/>
                  </a:p>
                </p:txBody>
              </p:sp>
              <p:sp>
                <p:nvSpPr>
                  <p:cNvPr id="54" name="자유형: 도형 23">
                    <a:extLst>
                      <a:ext uri="{FF2B5EF4-FFF2-40B4-BE49-F238E27FC236}">
                        <a16:creationId xmlns:a16="http://schemas.microsoft.com/office/drawing/2014/main" id="{6F9AA90F-156B-E2D1-3445-C0A3803E174F}"/>
                      </a:ext>
                    </a:extLst>
                  </p:cNvPr>
                  <p:cNvSpPr/>
                  <p:nvPr/>
                </p:nvSpPr>
                <p:spPr>
                  <a:xfrm>
                    <a:off x="2406719" y="2824495"/>
                    <a:ext cx="122626" cy="142119"/>
                  </a:xfrm>
                  <a:custGeom>
                    <a:avLst/>
                    <a:gdLst>
                      <a:gd name="connsiteX0" fmla="*/ 119207 w 162536"/>
                      <a:gd name="connsiteY0" fmla="*/ 11843 h 188373"/>
                      <a:gd name="connsiteX1" fmla="*/ 162399 w 162536"/>
                      <a:gd name="connsiteY1" fmla="*/ 150417 h 188373"/>
                      <a:gd name="connsiteX2" fmla="*/ 137654 w 162536"/>
                      <a:gd name="connsiteY2" fmla="*/ 178376 h 188373"/>
                      <a:gd name="connsiteX3" fmla="*/ 558 w 162536"/>
                      <a:gd name="connsiteY3" fmla="*/ 162501 h 188373"/>
                      <a:gd name="connsiteX4" fmla="*/ 13991 w 162536"/>
                      <a:gd name="connsiteY4" fmla="*/ 49700 h 188373"/>
                      <a:gd name="connsiteX5" fmla="*/ 119207 w 162536"/>
                      <a:gd name="connsiteY5" fmla="*/ 11843 h 18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36" h="188373">
                        <a:moveTo>
                          <a:pt x="119207" y="11843"/>
                        </a:moveTo>
                        <a:cubicBezTo>
                          <a:pt x="161821" y="49122"/>
                          <a:pt x="158221" y="101441"/>
                          <a:pt x="162399" y="150417"/>
                        </a:cubicBezTo>
                        <a:cubicBezTo>
                          <a:pt x="164135" y="170406"/>
                          <a:pt x="149030" y="176577"/>
                          <a:pt x="137654" y="178376"/>
                        </a:cubicBezTo>
                        <a:cubicBezTo>
                          <a:pt x="100375" y="199201"/>
                          <a:pt x="27168" y="184354"/>
                          <a:pt x="558" y="162501"/>
                        </a:cubicBezTo>
                        <a:cubicBezTo>
                          <a:pt x="-1434" y="124129"/>
                          <a:pt x="1651" y="85951"/>
                          <a:pt x="13991" y="49700"/>
                        </a:cubicBezTo>
                        <a:cubicBezTo>
                          <a:pt x="30574" y="724"/>
                          <a:pt x="69588" y="-12388"/>
                          <a:pt x="119207" y="11843"/>
                        </a:cubicBezTo>
                        <a:close/>
                      </a:path>
                    </a:pathLst>
                  </a:custGeom>
                  <a:solidFill>
                    <a:srgbClr val="FDBEA6"/>
                  </a:solidFill>
                  <a:ln w="6421" cap="flat">
                    <a:noFill/>
                    <a:prstDash val="solid"/>
                    <a:miter/>
                  </a:ln>
                </p:spPr>
                <p:txBody>
                  <a:bodyPr rtlCol="0" anchor="ctr"/>
                  <a:lstStyle/>
                  <a:p>
                    <a:endParaRPr lang="ko-KR" altLang="en-US"/>
                  </a:p>
                </p:txBody>
              </p:sp>
              <p:sp>
                <p:nvSpPr>
                  <p:cNvPr id="55" name="자유형: 도형 24">
                    <a:extLst>
                      <a:ext uri="{FF2B5EF4-FFF2-40B4-BE49-F238E27FC236}">
                        <a16:creationId xmlns:a16="http://schemas.microsoft.com/office/drawing/2014/main" id="{B04DE4EC-2AA7-1A5D-CEEB-363F313EB7B9}"/>
                      </a:ext>
                    </a:extLst>
                  </p:cNvPr>
                  <p:cNvSpPr/>
                  <p:nvPr/>
                </p:nvSpPr>
                <p:spPr>
                  <a:xfrm>
                    <a:off x="2842427" y="2826931"/>
                    <a:ext cx="125470" cy="136934"/>
                  </a:xfrm>
                  <a:custGeom>
                    <a:avLst/>
                    <a:gdLst>
                      <a:gd name="connsiteX0" fmla="*/ 48621 w 166306"/>
                      <a:gd name="connsiteY0" fmla="*/ 175146 h 181501"/>
                      <a:gd name="connsiteX1" fmla="*/ 7551 w 166306"/>
                      <a:gd name="connsiteY1" fmla="*/ 102067 h 181501"/>
                      <a:gd name="connsiteX2" fmla="*/ 11664 w 166306"/>
                      <a:gd name="connsiteY2" fmla="*/ 77064 h 181501"/>
                      <a:gd name="connsiteX3" fmla="*/ 100105 w 166306"/>
                      <a:gd name="connsiteY3" fmla="*/ 0 h 181501"/>
                      <a:gd name="connsiteX4" fmla="*/ 157115 w 166306"/>
                      <a:gd name="connsiteY4" fmla="*/ 64659 h 181501"/>
                      <a:gd name="connsiteX5" fmla="*/ 166306 w 166306"/>
                      <a:gd name="connsiteY5" fmla="*/ 159334 h 181501"/>
                      <a:gd name="connsiteX6" fmla="*/ 48621 w 166306"/>
                      <a:gd name="connsiteY6" fmla="*/ 175146 h 18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06" h="181501">
                        <a:moveTo>
                          <a:pt x="48621" y="175146"/>
                        </a:moveTo>
                        <a:cubicBezTo>
                          <a:pt x="-9225" y="162291"/>
                          <a:pt x="-4404" y="158692"/>
                          <a:pt x="7551" y="102067"/>
                        </a:cubicBezTo>
                        <a:cubicBezTo>
                          <a:pt x="9286" y="93839"/>
                          <a:pt x="9671" y="85227"/>
                          <a:pt x="11664" y="77064"/>
                        </a:cubicBezTo>
                        <a:cubicBezTo>
                          <a:pt x="30432" y="1800"/>
                          <a:pt x="47593" y="579"/>
                          <a:pt x="100105" y="0"/>
                        </a:cubicBezTo>
                        <a:cubicBezTo>
                          <a:pt x="136484" y="6170"/>
                          <a:pt x="149531" y="33551"/>
                          <a:pt x="157115" y="64659"/>
                        </a:cubicBezTo>
                        <a:cubicBezTo>
                          <a:pt x="164700" y="95639"/>
                          <a:pt x="165407" y="127519"/>
                          <a:pt x="166306" y="159334"/>
                        </a:cubicBezTo>
                        <a:cubicBezTo>
                          <a:pt x="140340" y="180673"/>
                          <a:pt x="100040" y="188000"/>
                          <a:pt x="48621" y="175146"/>
                        </a:cubicBezTo>
                        <a:close/>
                      </a:path>
                    </a:pathLst>
                  </a:custGeom>
                  <a:solidFill>
                    <a:srgbClr val="FDBEA6"/>
                  </a:solidFill>
                  <a:ln w="6421" cap="flat">
                    <a:noFill/>
                    <a:prstDash val="solid"/>
                    <a:miter/>
                  </a:ln>
                </p:spPr>
                <p:txBody>
                  <a:bodyPr rtlCol="0" anchor="ctr"/>
                  <a:lstStyle/>
                  <a:p>
                    <a:endParaRPr lang="ko-KR" altLang="en-US"/>
                  </a:p>
                </p:txBody>
              </p:sp>
            </p:grpSp>
          </p:grpSp>
          <p:grpSp>
            <p:nvGrpSpPr>
              <p:cNvPr id="42" name="그룹 11">
                <a:extLst>
                  <a:ext uri="{FF2B5EF4-FFF2-40B4-BE49-F238E27FC236}">
                    <a16:creationId xmlns:a16="http://schemas.microsoft.com/office/drawing/2014/main" id="{94F84D15-3D2B-DEB6-29F8-4E08EBAE2AD1}"/>
                  </a:ext>
                </a:extLst>
              </p:cNvPr>
              <p:cNvGrpSpPr/>
              <p:nvPr/>
            </p:nvGrpSpPr>
            <p:grpSpPr>
              <a:xfrm>
                <a:off x="2100539" y="2798587"/>
                <a:ext cx="1174735" cy="1156381"/>
                <a:chOff x="2100539" y="2798587"/>
                <a:chExt cx="1174735" cy="1156381"/>
              </a:xfrm>
            </p:grpSpPr>
            <p:sp>
              <p:nvSpPr>
                <p:cNvPr id="43" name="자유형: 도형 12">
                  <a:extLst>
                    <a:ext uri="{FF2B5EF4-FFF2-40B4-BE49-F238E27FC236}">
                      <a16:creationId xmlns:a16="http://schemas.microsoft.com/office/drawing/2014/main" id="{E934BEED-55D8-54C7-122E-D3AE77CDEE54}"/>
                    </a:ext>
                  </a:extLst>
                </p:cNvPr>
                <p:cNvSpPr/>
                <p:nvPr/>
              </p:nvSpPr>
              <p:spPr>
                <a:xfrm>
                  <a:off x="2100539" y="2798587"/>
                  <a:ext cx="1174735" cy="1156381"/>
                </a:xfrm>
                <a:custGeom>
                  <a:avLst/>
                  <a:gdLst>
                    <a:gd name="connsiteX0" fmla="*/ 587367 w 1174735"/>
                    <a:gd name="connsiteY0" fmla="*/ 245972 h 1156381"/>
                    <a:gd name="connsiteX1" fmla="*/ 255149 w 1174735"/>
                    <a:gd name="connsiteY1" fmla="*/ 578190 h 1156381"/>
                    <a:gd name="connsiteX2" fmla="*/ 587367 w 1174735"/>
                    <a:gd name="connsiteY2" fmla="*/ 910408 h 1156381"/>
                    <a:gd name="connsiteX3" fmla="*/ 919585 w 1174735"/>
                    <a:gd name="connsiteY3" fmla="*/ 578190 h 1156381"/>
                    <a:gd name="connsiteX4" fmla="*/ 587367 w 1174735"/>
                    <a:gd name="connsiteY4" fmla="*/ 245972 h 1156381"/>
                    <a:gd name="connsiteX5" fmla="*/ 479050 w 1174735"/>
                    <a:gd name="connsiteY5" fmla="*/ 194 h 1156381"/>
                    <a:gd name="connsiteX6" fmla="*/ 496107 w 1174735"/>
                    <a:gd name="connsiteY6" fmla="*/ 2111 h 1156381"/>
                    <a:gd name="connsiteX7" fmla="*/ 529129 w 1174735"/>
                    <a:gd name="connsiteY7" fmla="*/ 68835 h 1156381"/>
                    <a:gd name="connsiteX8" fmla="*/ 614523 w 1174735"/>
                    <a:gd name="connsiteY8" fmla="*/ 127801 h 1156381"/>
                    <a:gd name="connsiteX9" fmla="*/ 659378 w 1174735"/>
                    <a:gd name="connsiteY9" fmla="*/ 100161 h 1156381"/>
                    <a:gd name="connsiteX10" fmla="*/ 699238 w 1174735"/>
                    <a:gd name="connsiteY10" fmla="*/ 17531 h 1156381"/>
                    <a:gd name="connsiteX11" fmla="*/ 723581 w 1174735"/>
                    <a:gd name="connsiteY11" fmla="*/ 6863 h 1156381"/>
                    <a:gd name="connsiteX12" fmla="*/ 746566 w 1174735"/>
                    <a:gd name="connsiteY12" fmla="*/ 14330 h 1156381"/>
                    <a:gd name="connsiteX13" fmla="*/ 795493 w 1174735"/>
                    <a:gd name="connsiteY13" fmla="*/ 90414 h 1156381"/>
                    <a:gd name="connsiteX14" fmla="*/ 787154 w 1174735"/>
                    <a:gd name="connsiteY14" fmla="*/ 152726 h 1156381"/>
                    <a:gd name="connsiteX15" fmla="*/ 800876 w 1174735"/>
                    <a:gd name="connsiteY15" fmla="*/ 179299 h 1156381"/>
                    <a:gd name="connsiteX16" fmla="*/ 825801 w 1174735"/>
                    <a:gd name="connsiteY16" fmla="*/ 194671 h 1156381"/>
                    <a:gd name="connsiteX17" fmla="*/ 908237 w 1174735"/>
                    <a:gd name="connsiteY17" fmla="*/ 189822 h 1156381"/>
                    <a:gd name="connsiteX18" fmla="*/ 963517 w 1174735"/>
                    <a:gd name="connsiteY18" fmla="*/ 149089 h 1156381"/>
                    <a:gd name="connsiteX19" fmla="*/ 994018 w 1174735"/>
                    <a:gd name="connsiteY19" fmla="*/ 151562 h 1156381"/>
                    <a:gd name="connsiteX20" fmla="*/ 1000516 w 1174735"/>
                    <a:gd name="connsiteY20" fmla="*/ 154762 h 1156381"/>
                    <a:gd name="connsiteX21" fmla="*/ 1018798 w 1174735"/>
                    <a:gd name="connsiteY21" fmla="*/ 262704 h 1156381"/>
                    <a:gd name="connsiteX22" fmla="*/ 1008614 w 1174735"/>
                    <a:gd name="connsiteY22" fmla="*/ 276234 h 1156381"/>
                    <a:gd name="connsiteX23" fmla="*/ 1003474 w 1174735"/>
                    <a:gd name="connsiteY23" fmla="*/ 377145 h 1156381"/>
                    <a:gd name="connsiteX24" fmla="*/ 1030581 w 1174735"/>
                    <a:gd name="connsiteY24" fmla="*/ 391886 h 1156381"/>
                    <a:gd name="connsiteX25" fmla="*/ 1114908 w 1174735"/>
                    <a:gd name="connsiteY25" fmla="*/ 386649 h 1156381"/>
                    <a:gd name="connsiteX26" fmla="*/ 1162866 w 1174735"/>
                    <a:gd name="connsiteY26" fmla="*/ 419623 h 1156381"/>
                    <a:gd name="connsiteX27" fmla="*/ 1171934 w 1174735"/>
                    <a:gd name="connsiteY27" fmla="*/ 457204 h 1156381"/>
                    <a:gd name="connsiteX28" fmla="*/ 1144537 w 1174735"/>
                    <a:gd name="connsiteY28" fmla="*/ 509090 h 1156381"/>
                    <a:gd name="connsiteX29" fmla="*/ 1069228 w 1174735"/>
                    <a:gd name="connsiteY29" fmla="*/ 541967 h 1156381"/>
                    <a:gd name="connsiteX30" fmla="*/ 1043819 w 1174735"/>
                    <a:gd name="connsiteY30" fmla="*/ 567911 h 1156381"/>
                    <a:gd name="connsiteX31" fmla="*/ 1081158 w 1174735"/>
                    <a:gd name="connsiteY31" fmla="*/ 646467 h 1156381"/>
                    <a:gd name="connsiteX32" fmla="*/ 1149773 w 1174735"/>
                    <a:gd name="connsiteY32" fmla="*/ 679490 h 1156381"/>
                    <a:gd name="connsiteX33" fmla="*/ 1165630 w 1174735"/>
                    <a:gd name="connsiteY33" fmla="*/ 715567 h 1156381"/>
                    <a:gd name="connsiteX34" fmla="*/ 1146719 w 1174735"/>
                    <a:gd name="connsiteY34" fmla="*/ 778024 h 1156381"/>
                    <a:gd name="connsiteX35" fmla="*/ 1129067 w 1174735"/>
                    <a:gd name="connsiteY35" fmla="*/ 796112 h 1156381"/>
                    <a:gd name="connsiteX36" fmla="*/ 1121551 w 1174735"/>
                    <a:gd name="connsiteY36" fmla="*/ 796257 h 1156381"/>
                    <a:gd name="connsiteX37" fmla="*/ 1025732 w 1174735"/>
                    <a:gd name="connsiteY37" fmla="*/ 786220 h 1156381"/>
                    <a:gd name="connsiteX38" fmla="*/ 997704 w 1174735"/>
                    <a:gd name="connsiteY38" fmla="*/ 790487 h 1156381"/>
                    <a:gd name="connsiteX39" fmla="*/ 967105 w 1174735"/>
                    <a:gd name="connsiteY39" fmla="*/ 836651 h 1156381"/>
                    <a:gd name="connsiteX40" fmla="*/ 969481 w 1174735"/>
                    <a:gd name="connsiteY40" fmla="*/ 870062 h 1156381"/>
                    <a:gd name="connsiteX41" fmla="*/ 1017391 w 1174735"/>
                    <a:gd name="connsiteY41" fmla="*/ 942508 h 1156381"/>
                    <a:gd name="connsiteX42" fmla="*/ 998819 w 1174735"/>
                    <a:gd name="connsiteY42" fmla="*/ 995703 h 1156381"/>
                    <a:gd name="connsiteX43" fmla="*/ 994746 w 1174735"/>
                    <a:gd name="connsiteY43" fmla="*/ 998176 h 1156381"/>
                    <a:gd name="connsiteX44" fmla="*/ 953479 w 1174735"/>
                    <a:gd name="connsiteY44" fmla="*/ 1032121 h 1156381"/>
                    <a:gd name="connsiteX45" fmla="*/ 908333 w 1174735"/>
                    <a:gd name="connsiteY45" fmla="*/ 1001571 h 1156381"/>
                    <a:gd name="connsiteX46" fmla="*/ 900575 w 1174735"/>
                    <a:gd name="connsiteY46" fmla="*/ 995801 h 1156381"/>
                    <a:gd name="connsiteX47" fmla="*/ 841803 w 1174735"/>
                    <a:gd name="connsiteY47" fmla="*/ 956231 h 1156381"/>
                    <a:gd name="connsiteX48" fmla="*/ 771588 w 1174735"/>
                    <a:gd name="connsiteY48" fmla="*/ 990466 h 1156381"/>
                    <a:gd name="connsiteX49" fmla="*/ 764217 w 1174735"/>
                    <a:gd name="connsiteY49" fmla="*/ 1010590 h 1156381"/>
                    <a:gd name="connsiteX50" fmla="*/ 771005 w 1174735"/>
                    <a:gd name="connsiteY50" fmla="*/ 1119357 h 1156381"/>
                    <a:gd name="connsiteX51" fmla="*/ 755149 w 1174735"/>
                    <a:gd name="connsiteY51" fmla="*/ 1140790 h 1156381"/>
                    <a:gd name="connsiteX52" fmla="*/ 678629 w 1174735"/>
                    <a:gd name="connsiteY52" fmla="*/ 1154271 h 1156381"/>
                    <a:gd name="connsiteX53" fmla="*/ 645607 w 1174735"/>
                    <a:gd name="connsiteY53" fmla="*/ 1087546 h 1156381"/>
                    <a:gd name="connsiteX54" fmla="*/ 560213 w 1174735"/>
                    <a:gd name="connsiteY54" fmla="*/ 1028581 h 1156381"/>
                    <a:gd name="connsiteX55" fmla="*/ 515358 w 1174735"/>
                    <a:gd name="connsiteY55" fmla="*/ 1056221 h 1156381"/>
                    <a:gd name="connsiteX56" fmla="*/ 475498 w 1174735"/>
                    <a:gd name="connsiteY56" fmla="*/ 1138851 h 1156381"/>
                    <a:gd name="connsiteX57" fmla="*/ 451155 w 1174735"/>
                    <a:gd name="connsiteY57" fmla="*/ 1149519 h 1156381"/>
                    <a:gd name="connsiteX58" fmla="*/ 428171 w 1174735"/>
                    <a:gd name="connsiteY58" fmla="*/ 1142051 h 1156381"/>
                    <a:gd name="connsiteX59" fmla="*/ 379242 w 1174735"/>
                    <a:gd name="connsiteY59" fmla="*/ 1065967 h 1156381"/>
                    <a:gd name="connsiteX60" fmla="*/ 387583 w 1174735"/>
                    <a:gd name="connsiteY60" fmla="*/ 1003656 h 1156381"/>
                    <a:gd name="connsiteX61" fmla="*/ 373860 w 1174735"/>
                    <a:gd name="connsiteY61" fmla="*/ 977083 h 1156381"/>
                    <a:gd name="connsiteX62" fmla="*/ 348935 w 1174735"/>
                    <a:gd name="connsiteY62" fmla="*/ 961711 h 1156381"/>
                    <a:gd name="connsiteX63" fmla="*/ 266499 w 1174735"/>
                    <a:gd name="connsiteY63" fmla="*/ 966560 h 1156381"/>
                    <a:gd name="connsiteX64" fmla="*/ 211219 w 1174735"/>
                    <a:gd name="connsiteY64" fmla="*/ 1007293 h 1156381"/>
                    <a:gd name="connsiteX65" fmla="*/ 180718 w 1174735"/>
                    <a:gd name="connsiteY65" fmla="*/ 1004819 h 1156381"/>
                    <a:gd name="connsiteX66" fmla="*/ 174220 w 1174735"/>
                    <a:gd name="connsiteY66" fmla="*/ 1001620 h 1156381"/>
                    <a:gd name="connsiteX67" fmla="*/ 155938 w 1174735"/>
                    <a:gd name="connsiteY67" fmla="*/ 893677 h 1156381"/>
                    <a:gd name="connsiteX68" fmla="*/ 166122 w 1174735"/>
                    <a:gd name="connsiteY68" fmla="*/ 880148 h 1156381"/>
                    <a:gd name="connsiteX69" fmla="*/ 171262 w 1174735"/>
                    <a:gd name="connsiteY69" fmla="*/ 779237 h 1156381"/>
                    <a:gd name="connsiteX70" fmla="*/ 144155 w 1174735"/>
                    <a:gd name="connsiteY70" fmla="*/ 764495 h 1156381"/>
                    <a:gd name="connsiteX71" fmla="*/ 59828 w 1174735"/>
                    <a:gd name="connsiteY71" fmla="*/ 769733 h 1156381"/>
                    <a:gd name="connsiteX72" fmla="*/ 11870 w 1174735"/>
                    <a:gd name="connsiteY72" fmla="*/ 736759 h 1156381"/>
                    <a:gd name="connsiteX73" fmla="*/ 2802 w 1174735"/>
                    <a:gd name="connsiteY73" fmla="*/ 699178 h 1156381"/>
                    <a:gd name="connsiteX74" fmla="*/ 30200 w 1174735"/>
                    <a:gd name="connsiteY74" fmla="*/ 647292 h 1156381"/>
                    <a:gd name="connsiteX75" fmla="*/ 105508 w 1174735"/>
                    <a:gd name="connsiteY75" fmla="*/ 614414 h 1156381"/>
                    <a:gd name="connsiteX76" fmla="*/ 130917 w 1174735"/>
                    <a:gd name="connsiteY76" fmla="*/ 588422 h 1156381"/>
                    <a:gd name="connsiteX77" fmla="*/ 93578 w 1174735"/>
                    <a:gd name="connsiteY77" fmla="*/ 509866 h 1156381"/>
                    <a:gd name="connsiteX78" fmla="*/ 24963 w 1174735"/>
                    <a:gd name="connsiteY78" fmla="*/ 476844 h 1156381"/>
                    <a:gd name="connsiteX79" fmla="*/ 9106 w 1174735"/>
                    <a:gd name="connsiteY79" fmla="*/ 440766 h 1156381"/>
                    <a:gd name="connsiteX80" fmla="*/ 28018 w 1174735"/>
                    <a:gd name="connsiteY80" fmla="*/ 378309 h 1156381"/>
                    <a:gd name="connsiteX81" fmla="*/ 45669 w 1174735"/>
                    <a:gd name="connsiteY81" fmla="*/ 360221 h 1156381"/>
                    <a:gd name="connsiteX82" fmla="*/ 53185 w 1174735"/>
                    <a:gd name="connsiteY82" fmla="*/ 360076 h 1156381"/>
                    <a:gd name="connsiteX83" fmla="*/ 149004 w 1174735"/>
                    <a:gd name="connsiteY83" fmla="*/ 370113 h 1156381"/>
                    <a:gd name="connsiteX84" fmla="*/ 177032 w 1174735"/>
                    <a:gd name="connsiteY84" fmla="*/ 365846 h 1156381"/>
                    <a:gd name="connsiteX85" fmla="*/ 207631 w 1174735"/>
                    <a:gd name="connsiteY85" fmla="*/ 319682 h 1156381"/>
                    <a:gd name="connsiteX86" fmla="*/ 205255 w 1174735"/>
                    <a:gd name="connsiteY86" fmla="*/ 286271 h 1156381"/>
                    <a:gd name="connsiteX87" fmla="*/ 157345 w 1174735"/>
                    <a:gd name="connsiteY87" fmla="*/ 213825 h 1156381"/>
                    <a:gd name="connsiteX88" fmla="*/ 175917 w 1174735"/>
                    <a:gd name="connsiteY88" fmla="*/ 160630 h 1156381"/>
                    <a:gd name="connsiteX89" fmla="*/ 221257 w 1174735"/>
                    <a:gd name="connsiteY89" fmla="*/ 124261 h 1156381"/>
                    <a:gd name="connsiteX90" fmla="*/ 266403 w 1174735"/>
                    <a:gd name="connsiteY90" fmla="*/ 154811 h 1156381"/>
                    <a:gd name="connsiteX91" fmla="*/ 274161 w 1174735"/>
                    <a:gd name="connsiteY91" fmla="*/ 160581 h 1156381"/>
                    <a:gd name="connsiteX92" fmla="*/ 332933 w 1174735"/>
                    <a:gd name="connsiteY92" fmla="*/ 200150 h 1156381"/>
                    <a:gd name="connsiteX93" fmla="*/ 403148 w 1174735"/>
                    <a:gd name="connsiteY93" fmla="*/ 165915 h 1156381"/>
                    <a:gd name="connsiteX94" fmla="*/ 410519 w 1174735"/>
                    <a:gd name="connsiteY94" fmla="*/ 145791 h 1156381"/>
                    <a:gd name="connsiteX95" fmla="*/ 403731 w 1174735"/>
                    <a:gd name="connsiteY95" fmla="*/ 37024 h 1156381"/>
                    <a:gd name="connsiteX96" fmla="*/ 419587 w 1174735"/>
                    <a:gd name="connsiteY96" fmla="*/ 15592 h 1156381"/>
                    <a:gd name="connsiteX97" fmla="*/ 479050 w 1174735"/>
                    <a:gd name="connsiteY97" fmla="*/ 194 h 115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74735" h="1156381">
                      <a:moveTo>
                        <a:pt x="587367" y="245972"/>
                      </a:moveTo>
                      <a:cubicBezTo>
                        <a:pt x="403888" y="245972"/>
                        <a:pt x="255149" y="394711"/>
                        <a:pt x="255149" y="578190"/>
                      </a:cubicBezTo>
                      <a:cubicBezTo>
                        <a:pt x="255149" y="761669"/>
                        <a:pt x="403888" y="910408"/>
                        <a:pt x="587367" y="910408"/>
                      </a:cubicBezTo>
                      <a:cubicBezTo>
                        <a:pt x="770846" y="910408"/>
                        <a:pt x="919585" y="761669"/>
                        <a:pt x="919585" y="578190"/>
                      </a:cubicBezTo>
                      <a:cubicBezTo>
                        <a:pt x="919585" y="394711"/>
                        <a:pt x="770846" y="245972"/>
                        <a:pt x="587367" y="245972"/>
                      </a:cubicBezTo>
                      <a:close/>
                      <a:moveTo>
                        <a:pt x="479050" y="194"/>
                      </a:moveTo>
                      <a:cubicBezTo>
                        <a:pt x="485166" y="-317"/>
                        <a:pt x="490918" y="135"/>
                        <a:pt x="496107" y="2111"/>
                      </a:cubicBezTo>
                      <a:cubicBezTo>
                        <a:pt x="515794" y="9627"/>
                        <a:pt x="522243" y="44589"/>
                        <a:pt x="529129" y="68835"/>
                      </a:cubicBezTo>
                      <a:cubicBezTo>
                        <a:pt x="541932" y="113738"/>
                        <a:pt x="542950" y="127704"/>
                        <a:pt x="614523" y="127801"/>
                      </a:cubicBezTo>
                      <a:cubicBezTo>
                        <a:pt x="637121" y="127849"/>
                        <a:pt x="650504" y="122709"/>
                        <a:pt x="659378" y="100161"/>
                      </a:cubicBezTo>
                      <a:cubicBezTo>
                        <a:pt x="670531" y="71793"/>
                        <a:pt x="686582" y="45366"/>
                        <a:pt x="699238" y="17531"/>
                      </a:cubicBezTo>
                      <a:cubicBezTo>
                        <a:pt x="704766" y="5311"/>
                        <a:pt x="711603" y="2159"/>
                        <a:pt x="723581" y="6863"/>
                      </a:cubicBezTo>
                      <a:cubicBezTo>
                        <a:pt x="731049" y="9821"/>
                        <a:pt x="738856" y="12003"/>
                        <a:pt x="746566" y="14330"/>
                      </a:cubicBezTo>
                      <a:cubicBezTo>
                        <a:pt x="803543" y="31352"/>
                        <a:pt x="803543" y="31352"/>
                        <a:pt x="795493" y="90414"/>
                      </a:cubicBezTo>
                      <a:cubicBezTo>
                        <a:pt x="792633" y="111168"/>
                        <a:pt x="790548" y="132068"/>
                        <a:pt x="787154" y="152726"/>
                      </a:cubicBezTo>
                      <a:cubicBezTo>
                        <a:pt x="785068" y="165624"/>
                        <a:pt x="787735" y="174547"/>
                        <a:pt x="800876" y="179299"/>
                      </a:cubicBezTo>
                      <a:cubicBezTo>
                        <a:pt x="806889" y="181481"/>
                        <a:pt x="821437" y="190307"/>
                        <a:pt x="825801" y="194671"/>
                      </a:cubicBezTo>
                      <a:cubicBezTo>
                        <a:pt x="869444" y="218917"/>
                        <a:pt x="877251" y="217608"/>
                        <a:pt x="908237" y="189822"/>
                      </a:cubicBezTo>
                      <a:cubicBezTo>
                        <a:pt x="924288" y="175420"/>
                        <a:pt x="946497" y="162569"/>
                        <a:pt x="963517" y="149089"/>
                      </a:cubicBezTo>
                      <a:cubicBezTo>
                        <a:pt x="975785" y="139342"/>
                        <a:pt x="984611" y="141136"/>
                        <a:pt x="994018" y="151562"/>
                      </a:cubicBezTo>
                      <a:cubicBezTo>
                        <a:pt x="996298" y="152435"/>
                        <a:pt x="998528" y="153356"/>
                        <a:pt x="1000516" y="154762"/>
                      </a:cubicBezTo>
                      <a:cubicBezTo>
                        <a:pt x="1058318" y="195204"/>
                        <a:pt x="1060355" y="207424"/>
                        <a:pt x="1018798" y="262704"/>
                      </a:cubicBezTo>
                      <a:cubicBezTo>
                        <a:pt x="1015403" y="267214"/>
                        <a:pt x="1011960" y="271676"/>
                        <a:pt x="1008614" y="276234"/>
                      </a:cubicBezTo>
                      <a:cubicBezTo>
                        <a:pt x="966233" y="333648"/>
                        <a:pt x="973070" y="313961"/>
                        <a:pt x="1003474" y="377145"/>
                      </a:cubicBezTo>
                      <a:cubicBezTo>
                        <a:pt x="1009051" y="388831"/>
                        <a:pt x="1017342" y="393292"/>
                        <a:pt x="1030581" y="391886"/>
                      </a:cubicBezTo>
                      <a:cubicBezTo>
                        <a:pt x="1058560" y="388928"/>
                        <a:pt x="1086782" y="390237"/>
                        <a:pt x="1114908" y="386649"/>
                      </a:cubicBezTo>
                      <a:cubicBezTo>
                        <a:pt x="1147494" y="382527"/>
                        <a:pt x="1154623" y="388589"/>
                        <a:pt x="1162866" y="419623"/>
                      </a:cubicBezTo>
                      <a:cubicBezTo>
                        <a:pt x="1166163" y="432086"/>
                        <a:pt x="1169413" y="444548"/>
                        <a:pt x="1171934" y="457204"/>
                      </a:cubicBezTo>
                      <a:cubicBezTo>
                        <a:pt x="1178383" y="489500"/>
                        <a:pt x="1175426" y="495513"/>
                        <a:pt x="1144537" y="509090"/>
                      </a:cubicBezTo>
                      <a:cubicBezTo>
                        <a:pt x="1119466" y="520098"/>
                        <a:pt x="1094832" y="532269"/>
                        <a:pt x="1069228" y="541967"/>
                      </a:cubicBezTo>
                      <a:cubicBezTo>
                        <a:pt x="1054778" y="547447"/>
                        <a:pt x="1045080" y="554915"/>
                        <a:pt x="1043819" y="567911"/>
                      </a:cubicBezTo>
                      <a:cubicBezTo>
                        <a:pt x="1037516" y="631920"/>
                        <a:pt x="1037709" y="632162"/>
                        <a:pt x="1081158" y="646467"/>
                      </a:cubicBezTo>
                      <a:cubicBezTo>
                        <a:pt x="1097791" y="651947"/>
                        <a:pt x="1134159" y="670955"/>
                        <a:pt x="1149773" y="679490"/>
                      </a:cubicBezTo>
                      <a:cubicBezTo>
                        <a:pt x="1164515" y="687539"/>
                        <a:pt x="1170188" y="698838"/>
                        <a:pt x="1165630" y="715567"/>
                      </a:cubicBezTo>
                      <a:cubicBezTo>
                        <a:pt x="1159908" y="736564"/>
                        <a:pt x="1153749" y="757416"/>
                        <a:pt x="1146719" y="778024"/>
                      </a:cubicBezTo>
                      <a:cubicBezTo>
                        <a:pt x="1143760" y="786705"/>
                        <a:pt x="1139057" y="794075"/>
                        <a:pt x="1129067" y="796112"/>
                      </a:cubicBezTo>
                      <a:cubicBezTo>
                        <a:pt x="1126594" y="796548"/>
                        <a:pt x="1124073" y="796548"/>
                        <a:pt x="1121551" y="796257"/>
                      </a:cubicBezTo>
                      <a:cubicBezTo>
                        <a:pt x="1089789" y="791117"/>
                        <a:pt x="1057737" y="789081"/>
                        <a:pt x="1025732" y="786220"/>
                      </a:cubicBezTo>
                      <a:cubicBezTo>
                        <a:pt x="1016276" y="785347"/>
                        <a:pt x="1006336" y="784522"/>
                        <a:pt x="997704" y="790487"/>
                      </a:cubicBezTo>
                      <a:cubicBezTo>
                        <a:pt x="985630" y="804647"/>
                        <a:pt x="978210" y="821861"/>
                        <a:pt x="967105" y="836651"/>
                      </a:cubicBezTo>
                      <a:cubicBezTo>
                        <a:pt x="958232" y="848483"/>
                        <a:pt x="962596" y="859345"/>
                        <a:pt x="969481" y="870062"/>
                      </a:cubicBezTo>
                      <a:cubicBezTo>
                        <a:pt x="985144" y="894453"/>
                        <a:pt x="1001632" y="918214"/>
                        <a:pt x="1017391" y="942508"/>
                      </a:cubicBezTo>
                      <a:cubicBezTo>
                        <a:pt x="1036352" y="971749"/>
                        <a:pt x="1032763" y="981932"/>
                        <a:pt x="998819" y="995703"/>
                      </a:cubicBezTo>
                      <a:cubicBezTo>
                        <a:pt x="997461" y="996528"/>
                        <a:pt x="995958" y="997206"/>
                        <a:pt x="994746" y="998176"/>
                      </a:cubicBezTo>
                      <a:cubicBezTo>
                        <a:pt x="980538" y="1009717"/>
                        <a:pt x="970112" y="1033430"/>
                        <a:pt x="953479" y="1032121"/>
                      </a:cubicBezTo>
                      <a:cubicBezTo>
                        <a:pt x="937719" y="1030909"/>
                        <a:pt x="923318" y="1012482"/>
                        <a:pt x="908333" y="1001571"/>
                      </a:cubicBezTo>
                      <a:cubicBezTo>
                        <a:pt x="905715" y="999679"/>
                        <a:pt x="903193" y="997691"/>
                        <a:pt x="900575" y="995801"/>
                      </a:cubicBezTo>
                      <a:cubicBezTo>
                        <a:pt x="880984" y="981641"/>
                        <a:pt x="861345" y="956134"/>
                        <a:pt x="841803" y="956231"/>
                      </a:cubicBezTo>
                      <a:cubicBezTo>
                        <a:pt x="818382" y="956328"/>
                        <a:pt x="795397" y="978926"/>
                        <a:pt x="771588" y="990466"/>
                      </a:cubicBezTo>
                      <a:cubicBezTo>
                        <a:pt x="761162" y="995558"/>
                        <a:pt x="763683" y="1002638"/>
                        <a:pt x="764217" y="1010590"/>
                      </a:cubicBezTo>
                      <a:cubicBezTo>
                        <a:pt x="766544" y="1046862"/>
                        <a:pt x="768193" y="1083134"/>
                        <a:pt x="771005" y="1119357"/>
                      </a:cubicBezTo>
                      <a:cubicBezTo>
                        <a:pt x="771976" y="1132207"/>
                        <a:pt x="767951" y="1138366"/>
                        <a:pt x="755149" y="1140790"/>
                      </a:cubicBezTo>
                      <a:cubicBezTo>
                        <a:pt x="729157" y="1145688"/>
                        <a:pt x="699383" y="1162175"/>
                        <a:pt x="678629" y="1154271"/>
                      </a:cubicBezTo>
                      <a:cubicBezTo>
                        <a:pt x="658942" y="1146755"/>
                        <a:pt x="652492" y="1111792"/>
                        <a:pt x="645607" y="1087546"/>
                      </a:cubicBezTo>
                      <a:cubicBezTo>
                        <a:pt x="632804" y="1042643"/>
                        <a:pt x="609189" y="1022762"/>
                        <a:pt x="560213" y="1028581"/>
                      </a:cubicBezTo>
                      <a:cubicBezTo>
                        <a:pt x="537761" y="1031248"/>
                        <a:pt x="524232" y="1033672"/>
                        <a:pt x="515358" y="1056221"/>
                      </a:cubicBezTo>
                      <a:cubicBezTo>
                        <a:pt x="504205" y="1084589"/>
                        <a:pt x="488154" y="1111017"/>
                        <a:pt x="475498" y="1138851"/>
                      </a:cubicBezTo>
                      <a:cubicBezTo>
                        <a:pt x="469970" y="1151071"/>
                        <a:pt x="463133" y="1154223"/>
                        <a:pt x="451155" y="1149519"/>
                      </a:cubicBezTo>
                      <a:cubicBezTo>
                        <a:pt x="443687" y="1146560"/>
                        <a:pt x="435880" y="1144379"/>
                        <a:pt x="428171" y="1142051"/>
                      </a:cubicBezTo>
                      <a:cubicBezTo>
                        <a:pt x="371193" y="1125031"/>
                        <a:pt x="371193" y="1125031"/>
                        <a:pt x="379242" y="1065967"/>
                      </a:cubicBezTo>
                      <a:cubicBezTo>
                        <a:pt x="382104" y="1045214"/>
                        <a:pt x="384188" y="1024314"/>
                        <a:pt x="387583" y="1003656"/>
                      </a:cubicBezTo>
                      <a:cubicBezTo>
                        <a:pt x="389668" y="990757"/>
                        <a:pt x="387001" y="981835"/>
                        <a:pt x="373860" y="977083"/>
                      </a:cubicBezTo>
                      <a:cubicBezTo>
                        <a:pt x="367847" y="974901"/>
                        <a:pt x="353299" y="966075"/>
                        <a:pt x="348935" y="961711"/>
                      </a:cubicBezTo>
                      <a:cubicBezTo>
                        <a:pt x="305292" y="937465"/>
                        <a:pt x="297485" y="938774"/>
                        <a:pt x="266499" y="966560"/>
                      </a:cubicBezTo>
                      <a:cubicBezTo>
                        <a:pt x="250449" y="980962"/>
                        <a:pt x="228239" y="993812"/>
                        <a:pt x="211219" y="1007293"/>
                      </a:cubicBezTo>
                      <a:cubicBezTo>
                        <a:pt x="198951" y="1017040"/>
                        <a:pt x="190125" y="1015245"/>
                        <a:pt x="180718" y="1004819"/>
                      </a:cubicBezTo>
                      <a:cubicBezTo>
                        <a:pt x="178438" y="1003947"/>
                        <a:pt x="176208" y="1003025"/>
                        <a:pt x="174220" y="1001620"/>
                      </a:cubicBezTo>
                      <a:cubicBezTo>
                        <a:pt x="116418" y="961177"/>
                        <a:pt x="114381" y="948957"/>
                        <a:pt x="155938" y="893677"/>
                      </a:cubicBezTo>
                      <a:cubicBezTo>
                        <a:pt x="159333" y="889168"/>
                        <a:pt x="162776" y="884706"/>
                        <a:pt x="166122" y="880148"/>
                      </a:cubicBezTo>
                      <a:cubicBezTo>
                        <a:pt x="208503" y="822734"/>
                        <a:pt x="201666" y="842422"/>
                        <a:pt x="171262" y="779237"/>
                      </a:cubicBezTo>
                      <a:cubicBezTo>
                        <a:pt x="165685" y="767550"/>
                        <a:pt x="157393" y="763089"/>
                        <a:pt x="144155" y="764495"/>
                      </a:cubicBezTo>
                      <a:cubicBezTo>
                        <a:pt x="116176" y="767454"/>
                        <a:pt x="87953" y="766145"/>
                        <a:pt x="59828" y="769733"/>
                      </a:cubicBezTo>
                      <a:cubicBezTo>
                        <a:pt x="27242" y="773854"/>
                        <a:pt x="20114" y="767793"/>
                        <a:pt x="11870" y="736759"/>
                      </a:cubicBezTo>
                      <a:cubicBezTo>
                        <a:pt x="8573" y="724296"/>
                        <a:pt x="5324" y="711834"/>
                        <a:pt x="2802" y="699178"/>
                      </a:cubicBezTo>
                      <a:cubicBezTo>
                        <a:pt x="-3647" y="666882"/>
                        <a:pt x="-690" y="660869"/>
                        <a:pt x="30200" y="647292"/>
                      </a:cubicBezTo>
                      <a:cubicBezTo>
                        <a:pt x="55270" y="636284"/>
                        <a:pt x="79904" y="624112"/>
                        <a:pt x="105508" y="614414"/>
                      </a:cubicBezTo>
                      <a:cubicBezTo>
                        <a:pt x="119958" y="608934"/>
                        <a:pt x="130917" y="601564"/>
                        <a:pt x="130917" y="588422"/>
                      </a:cubicBezTo>
                      <a:cubicBezTo>
                        <a:pt x="130820" y="525384"/>
                        <a:pt x="137026" y="524171"/>
                        <a:pt x="93578" y="509866"/>
                      </a:cubicBezTo>
                      <a:cubicBezTo>
                        <a:pt x="76945" y="504386"/>
                        <a:pt x="40577" y="485378"/>
                        <a:pt x="24963" y="476844"/>
                      </a:cubicBezTo>
                      <a:cubicBezTo>
                        <a:pt x="10221" y="468794"/>
                        <a:pt x="4548" y="457496"/>
                        <a:pt x="9106" y="440766"/>
                      </a:cubicBezTo>
                      <a:cubicBezTo>
                        <a:pt x="14828" y="419768"/>
                        <a:pt x="20987" y="398917"/>
                        <a:pt x="28018" y="378309"/>
                      </a:cubicBezTo>
                      <a:cubicBezTo>
                        <a:pt x="30976" y="369629"/>
                        <a:pt x="35679" y="362258"/>
                        <a:pt x="45669" y="360221"/>
                      </a:cubicBezTo>
                      <a:cubicBezTo>
                        <a:pt x="48142" y="359785"/>
                        <a:pt x="50663" y="359785"/>
                        <a:pt x="53185" y="360076"/>
                      </a:cubicBezTo>
                      <a:cubicBezTo>
                        <a:pt x="84947" y="365216"/>
                        <a:pt x="116999" y="367252"/>
                        <a:pt x="149004" y="370113"/>
                      </a:cubicBezTo>
                      <a:cubicBezTo>
                        <a:pt x="158460" y="370986"/>
                        <a:pt x="168400" y="371811"/>
                        <a:pt x="177032" y="365846"/>
                      </a:cubicBezTo>
                      <a:cubicBezTo>
                        <a:pt x="189106" y="351686"/>
                        <a:pt x="196526" y="334472"/>
                        <a:pt x="207631" y="319682"/>
                      </a:cubicBezTo>
                      <a:cubicBezTo>
                        <a:pt x="216504" y="307850"/>
                        <a:pt x="212140" y="296988"/>
                        <a:pt x="205255" y="286271"/>
                      </a:cubicBezTo>
                      <a:cubicBezTo>
                        <a:pt x="189592" y="261880"/>
                        <a:pt x="173104" y="238120"/>
                        <a:pt x="157345" y="213825"/>
                      </a:cubicBezTo>
                      <a:cubicBezTo>
                        <a:pt x="138384" y="184584"/>
                        <a:pt x="146677" y="182645"/>
                        <a:pt x="175917" y="160630"/>
                      </a:cubicBezTo>
                      <a:cubicBezTo>
                        <a:pt x="193810" y="147149"/>
                        <a:pt x="198659" y="137451"/>
                        <a:pt x="221257" y="124261"/>
                      </a:cubicBezTo>
                      <a:cubicBezTo>
                        <a:pt x="234931" y="116260"/>
                        <a:pt x="251418" y="143900"/>
                        <a:pt x="266403" y="154811"/>
                      </a:cubicBezTo>
                      <a:cubicBezTo>
                        <a:pt x="269021" y="156702"/>
                        <a:pt x="271543" y="158690"/>
                        <a:pt x="274161" y="160581"/>
                      </a:cubicBezTo>
                      <a:cubicBezTo>
                        <a:pt x="293752" y="174741"/>
                        <a:pt x="313391" y="200248"/>
                        <a:pt x="332933" y="200150"/>
                      </a:cubicBezTo>
                      <a:cubicBezTo>
                        <a:pt x="356354" y="200054"/>
                        <a:pt x="379339" y="177456"/>
                        <a:pt x="403148" y="165915"/>
                      </a:cubicBezTo>
                      <a:cubicBezTo>
                        <a:pt x="413574" y="160824"/>
                        <a:pt x="411053" y="153744"/>
                        <a:pt x="410519" y="145791"/>
                      </a:cubicBezTo>
                      <a:cubicBezTo>
                        <a:pt x="408192" y="109520"/>
                        <a:pt x="406543" y="73248"/>
                        <a:pt x="403731" y="37024"/>
                      </a:cubicBezTo>
                      <a:cubicBezTo>
                        <a:pt x="402760" y="24174"/>
                        <a:pt x="406786" y="18016"/>
                        <a:pt x="419587" y="15592"/>
                      </a:cubicBezTo>
                      <a:cubicBezTo>
                        <a:pt x="439081" y="11918"/>
                        <a:pt x="460702" y="1726"/>
                        <a:pt x="479050" y="194"/>
                      </a:cubicBezTo>
                      <a:close/>
                    </a:path>
                  </a:pathLst>
                </a:custGeom>
                <a:solidFill>
                  <a:srgbClr val="C8D5DD"/>
                </a:solidFill>
                <a:ln w="6421" cap="flat">
                  <a:noFill/>
                  <a:prstDash val="solid"/>
                  <a:miter/>
                </a:ln>
              </p:spPr>
              <p:txBody>
                <a:bodyPr rtlCol="0" anchor="ctr"/>
                <a:lstStyle/>
                <a:p>
                  <a:endParaRPr lang="ko-KR" altLang="en-US"/>
                </a:p>
              </p:txBody>
            </p:sp>
            <p:sp>
              <p:nvSpPr>
                <p:cNvPr id="44" name="자유형: 도형 13">
                  <a:extLst>
                    <a:ext uri="{FF2B5EF4-FFF2-40B4-BE49-F238E27FC236}">
                      <a16:creationId xmlns:a16="http://schemas.microsoft.com/office/drawing/2014/main" id="{A4FDFCA7-2C63-2B68-960C-7C977D83A2FC}"/>
                    </a:ext>
                  </a:extLst>
                </p:cNvPr>
                <p:cNvSpPr/>
                <p:nvPr/>
              </p:nvSpPr>
              <p:spPr>
                <a:xfrm>
                  <a:off x="2387183" y="3080904"/>
                  <a:ext cx="601156" cy="591649"/>
                </a:xfrm>
                <a:custGeom>
                  <a:avLst/>
                  <a:gdLst>
                    <a:gd name="connsiteX0" fmla="*/ 725301 w 796809"/>
                    <a:gd name="connsiteY0" fmla="*/ 367616 h 784208"/>
                    <a:gd name="connsiteX1" fmla="*/ 776334 w 796809"/>
                    <a:gd name="connsiteY1" fmla="*/ 345313 h 784208"/>
                    <a:gd name="connsiteX2" fmla="*/ 794909 w 796809"/>
                    <a:gd name="connsiteY2" fmla="*/ 310156 h 784208"/>
                    <a:gd name="connsiteX3" fmla="*/ 788739 w 796809"/>
                    <a:gd name="connsiteY3" fmla="*/ 284639 h 784208"/>
                    <a:gd name="connsiteX4" fmla="*/ 756216 w 796809"/>
                    <a:gd name="connsiteY4" fmla="*/ 262272 h 784208"/>
                    <a:gd name="connsiteX5" fmla="*/ 699013 w 796809"/>
                    <a:gd name="connsiteY5" fmla="*/ 265807 h 784208"/>
                    <a:gd name="connsiteX6" fmla="*/ 680631 w 796809"/>
                    <a:gd name="connsiteY6" fmla="*/ 255844 h 784208"/>
                    <a:gd name="connsiteX7" fmla="*/ 684101 w 796809"/>
                    <a:gd name="connsiteY7" fmla="*/ 187393 h 784208"/>
                    <a:gd name="connsiteX8" fmla="*/ 690979 w 796809"/>
                    <a:gd name="connsiteY8" fmla="*/ 178202 h 784208"/>
                    <a:gd name="connsiteX9" fmla="*/ 678574 w 796809"/>
                    <a:gd name="connsiteY9" fmla="*/ 104994 h 784208"/>
                    <a:gd name="connsiteX10" fmla="*/ 674203 w 796809"/>
                    <a:gd name="connsiteY10" fmla="*/ 102809 h 784208"/>
                    <a:gd name="connsiteX11" fmla="*/ 653507 w 796809"/>
                    <a:gd name="connsiteY11" fmla="*/ 101138 h 784208"/>
                    <a:gd name="connsiteX12" fmla="*/ 616036 w 796809"/>
                    <a:gd name="connsiteY12" fmla="*/ 128711 h 784208"/>
                    <a:gd name="connsiteX13" fmla="*/ 560117 w 796809"/>
                    <a:gd name="connsiteY13" fmla="*/ 131989 h 784208"/>
                    <a:gd name="connsiteX14" fmla="*/ 543213 w 796809"/>
                    <a:gd name="connsiteY14" fmla="*/ 121576 h 784208"/>
                    <a:gd name="connsiteX15" fmla="*/ 533894 w 796809"/>
                    <a:gd name="connsiteY15" fmla="*/ 103580 h 784208"/>
                    <a:gd name="connsiteX16" fmla="*/ 539550 w 796809"/>
                    <a:gd name="connsiteY16" fmla="*/ 61288 h 784208"/>
                    <a:gd name="connsiteX17" fmla="*/ 506385 w 796809"/>
                    <a:gd name="connsiteY17" fmla="*/ 9676 h 784208"/>
                    <a:gd name="connsiteX18" fmla="*/ 490766 w 796809"/>
                    <a:gd name="connsiteY18" fmla="*/ 4599 h 784208"/>
                    <a:gd name="connsiteX19" fmla="*/ 474248 w 796809"/>
                    <a:gd name="connsiteY19" fmla="*/ 11861 h 784208"/>
                    <a:gd name="connsiteX20" fmla="*/ 447189 w 796809"/>
                    <a:gd name="connsiteY20" fmla="*/ 67908 h 784208"/>
                    <a:gd name="connsiteX21" fmla="*/ 416787 w 796809"/>
                    <a:gd name="connsiteY21" fmla="*/ 86676 h 784208"/>
                    <a:gd name="connsiteX22" fmla="*/ 358877 w 796809"/>
                    <a:gd name="connsiteY22" fmla="*/ 46698 h 784208"/>
                    <a:gd name="connsiteX23" fmla="*/ 336510 w 796809"/>
                    <a:gd name="connsiteY23" fmla="*/ 1449 h 784208"/>
                    <a:gd name="connsiteX24" fmla="*/ 284576 w 796809"/>
                    <a:gd name="connsiteY24" fmla="*/ 10576 h 784208"/>
                    <a:gd name="connsiteX25" fmla="*/ 273843 w 796809"/>
                    <a:gd name="connsiteY25" fmla="*/ 25102 h 784208"/>
                    <a:gd name="connsiteX26" fmla="*/ 278406 w 796809"/>
                    <a:gd name="connsiteY26" fmla="*/ 98824 h 784208"/>
                    <a:gd name="connsiteX27" fmla="*/ 273393 w 796809"/>
                    <a:gd name="connsiteY27" fmla="*/ 112450 h 784208"/>
                    <a:gd name="connsiteX28" fmla="*/ 225766 w 796809"/>
                    <a:gd name="connsiteY28" fmla="*/ 135652 h 784208"/>
                    <a:gd name="connsiteX29" fmla="*/ 185916 w 796809"/>
                    <a:gd name="connsiteY29" fmla="*/ 108850 h 784208"/>
                    <a:gd name="connsiteX30" fmla="*/ 180646 w 796809"/>
                    <a:gd name="connsiteY30" fmla="*/ 104930 h 784208"/>
                    <a:gd name="connsiteX31" fmla="*/ 150052 w 796809"/>
                    <a:gd name="connsiteY31" fmla="*/ 84169 h 784208"/>
                    <a:gd name="connsiteX32" fmla="*/ 119329 w 796809"/>
                    <a:gd name="connsiteY32" fmla="*/ 108850 h 784208"/>
                    <a:gd name="connsiteX33" fmla="*/ 106731 w 796809"/>
                    <a:gd name="connsiteY33" fmla="*/ 144908 h 784208"/>
                    <a:gd name="connsiteX34" fmla="*/ 139189 w 796809"/>
                    <a:gd name="connsiteY34" fmla="*/ 194013 h 784208"/>
                    <a:gd name="connsiteX35" fmla="*/ 140796 w 796809"/>
                    <a:gd name="connsiteY35" fmla="*/ 216637 h 784208"/>
                    <a:gd name="connsiteX36" fmla="*/ 120036 w 796809"/>
                    <a:gd name="connsiteY36" fmla="*/ 247939 h 784208"/>
                    <a:gd name="connsiteX37" fmla="*/ 101011 w 796809"/>
                    <a:gd name="connsiteY37" fmla="*/ 250831 h 784208"/>
                    <a:gd name="connsiteX38" fmla="*/ 36030 w 796809"/>
                    <a:gd name="connsiteY38" fmla="*/ 244018 h 784208"/>
                    <a:gd name="connsiteX39" fmla="*/ 30952 w 796809"/>
                    <a:gd name="connsiteY39" fmla="*/ 244146 h 784208"/>
                    <a:gd name="connsiteX40" fmla="*/ 18997 w 796809"/>
                    <a:gd name="connsiteY40" fmla="*/ 256423 h 784208"/>
                    <a:gd name="connsiteX41" fmla="*/ 6143 w 796809"/>
                    <a:gd name="connsiteY41" fmla="*/ 298779 h 784208"/>
                    <a:gd name="connsiteX42" fmla="*/ 16876 w 796809"/>
                    <a:gd name="connsiteY42" fmla="*/ 323267 h 784208"/>
                    <a:gd name="connsiteX43" fmla="*/ 63411 w 796809"/>
                    <a:gd name="connsiteY43" fmla="*/ 345699 h 784208"/>
                    <a:gd name="connsiteX44" fmla="*/ 88734 w 796809"/>
                    <a:gd name="connsiteY44" fmla="*/ 398982 h 784208"/>
                    <a:gd name="connsiteX45" fmla="*/ 71509 w 796809"/>
                    <a:gd name="connsiteY45" fmla="*/ 416593 h 784208"/>
                    <a:gd name="connsiteX46" fmla="*/ 20476 w 796809"/>
                    <a:gd name="connsiteY46" fmla="*/ 438896 h 784208"/>
                    <a:gd name="connsiteX47" fmla="*/ 1901 w 796809"/>
                    <a:gd name="connsiteY47" fmla="*/ 474053 h 784208"/>
                    <a:gd name="connsiteX48" fmla="*/ 8071 w 796809"/>
                    <a:gd name="connsiteY48" fmla="*/ 499570 h 784208"/>
                    <a:gd name="connsiteX49" fmla="*/ 40593 w 796809"/>
                    <a:gd name="connsiteY49" fmla="*/ 521937 h 784208"/>
                    <a:gd name="connsiteX50" fmla="*/ 97797 w 796809"/>
                    <a:gd name="connsiteY50" fmla="*/ 518402 h 784208"/>
                    <a:gd name="connsiteX51" fmla="*/ 116179 w 796809"/>
                    <a:gd name="connsiteY51" fmla="*/ 528365 h 784208"/>
                    <a:gd name="connsiteX52" fmla="*/ 112709 w 796809"/>
                    <a:gd name="connsiteY52" fmla="*/ 596816 h 784208"/>
                    <a:gd name="connsiteX53" fmla="*/ 105831 w 796809"/>
                    <a:gd name="connsiteY53" fmla="*/ 606007 h 784208"/>
                    <a:gd name="connsiteX54" fmla="*/ 118236 w 796809"/>
                    <a:gd name="connsiteY54" fmla="*/ 679215 h 784208"/>
                    <a:gd name="connsiteX55" fmla="*/ 122607 w 796809"/>
                    <a:gd name="connsiteY55" fmla="*/ 681400 h 784208"/>
                    <a:gd name="connsiteX56" fmla="*/ 143303 w 796809"/>
                    <a:gd name="connsiteY56" fmla="*/ 683072 h 784208"/>
                    <a:gd name="connsiteX57" fmla="*/ 180774 w 796809"/>
                    <a:gd name="connsiteY57" fmla="*/ 655498 h 784208"/>
                    <a:gd name="connsiteX58" fmla="*/ 236692 w 796809"/>
                    <a:gd name="connsiteY58" fmla="*/ 652220 h 784208"/>
                    <a:gd name="connsiteX59" fmla="*/ 253596 w 796809"/>
                    <a:gd name="connsiteY59" fmla="*/ 662632 h 784208"/>
                    <a:gd name="connsiteX60" fmla="*/ 262916 w 796809"/>
                    <a:gd name="connsiteY60" fmla="*/ 680629 h 784208"/>
                    <a:gd name="connsiteX61" fmla="*/ 257260 w 796809"/>
                    <a:gd name="connsiteY61" fmla="*/ 722921 h 784208"/>
                    <a:gd name="connsiteX62" fmla="*/ 290425 w 796809"/>
                    <a:gd name="connsiteY62" fmla="*/ 774533 h 784208"/>
                    <a:gd name="connsiteX63" fmla="*/ 306044 w 796809"/>
                    <a:gd name="connsiteY63" fmla="*/ 779610 h 784208"/>
                    <a:gd name="connsiteX64" fmla="*/ 322562 w 796809"/>
                    <a:gd name="connsiteY64" fmla="*/ 772347 h 784208"/>
                    <a:gd name="connsiteX65" fmla="*/ 349621 w 796809"/>
                    <a:gd name="connsiteY65" fmla="*/ 716301 h 784208"/>
                    <a:gd name="connsiteX66" fmla="*/ 380023 w 796809"/>
                    <a:gd name="connsiteY66" fmla="*/ 697533 h 784208"/>
                    <a:gd name="connsiteX67" fmla="*/ 437933 w 796809"/>
                    <a:gd name="connsiteY67" fmla="*/ 737511 h 784208"/>
                    <a:gd name="connsiteX68" fmla="*/ 460301 w 796809"/>
                    <a:gd name="connsiteY68" fmla="*/ 782760 h 784208"/>
                    <a:gd name="connsiteX69" fmla="*/ 512234 w 796809"/>
                    <a:gd name="connsiteY69" fmla="*/ 773633 h 784208"/>
                    <a:gd name="connsiteX70" fmla="*/ 522967 w 796809"/>
                    <a:gd name="connsiteY70" fmla="*/ 759107 h 784208"/>
                    <a:gd name="connsiteX71" fmla="*/ 518404 w 796809"/>
                    <a:gd name="connsiteY71" fmla="*/ 685385 h 784208"/>
                    <a:gd name="connsiteX72" fmla="*/ 523417 w 796809"/>
                    <a:gd name="connsiteY72" fmla="*/ 671759 h 784208"/>
                    <a:gd name="connsiteX73" fmla="*/ 571044 w 796809"/>
                    <a:gd name="connsiteY73" fmla="*/ 648557 h 784208"/>
                    <a:gd name="connsiteX74" fmla="*/ 610894 w 796809"/>
                    <a:gd name="connsiteY74" fmla="*/ 675359 h 784208"/>
                    <a:gd name="connsiteX75" fmla="*/ 616164 w 796809"/>
                    <a:gd name="connsiteY75" fmla="*/ 679279 h 784208"/>
                    <a:gd name="connsiteX76" fmla="*/ 646758 w 796809"/>
                    <a:gd name="connsiteY76" fmla="*/ 700039 h 784208"/>
                    <a:gd name="connsiteX77" fmla="*/ 674718 w 796809"/>
                    <a:gd name="connsiteY77" fmla="*/ 677030 h 784208"/>
                    <a:gd name="connsiteX78" fmla="*/ 677481 w 796809"/>
                    <a:gd name="connsiteY78" fmla="*/ 675359 h 784208"/>
                    <a:gd name="connsiteX79" fmla="*/ 690079 w 796809"/>
                    <a:gd name="connsiteY79" fmla="*/ 639301 h 784208"/>
                    <a:gd name="connsiteX80" fmla="*/ 657621 w 796809"/>
                    <a:gd name="connsiteY80" fmla="*/ 590196 h 784208"/>
                    <a:gd name="connsiteX81" fmla="*/ 656014 w 796809"/>
                    <a:gd name="connsiteY81" fmla="*/ 567572 h 784208"/>
                    <a:gd name="connsiteX82" fmla="*/ 676774 w 796809"/>
                    <a:gd name="connsiteY82" fmla="*/ 536270 h 784208"/>
                    <a:gd name="connsiteX83" fmla="*/ 695799 w 796809"/>
                    <a:gd name="connsiteY83" fmla="*/ 533378 h 784208"/>
                    <a:gd name="connsiteX84" fmla="*/ 760780 w 796809"/>
                    <a:gd name="connsiteY84" fmla="*/ 540191 h 784208"/>
                    <a:gd name="connsiteX85" fmla="*/ 765858 w 796809"/>
                    <a:gd name="connsiteY85" fmla="*/ 540063 h 784208"/>
                    <a:gd name="connsiteX86" fmla="*/ 777812 w 796809"/>
                    <a:gd name="connsiteY86" fmla="*/ 527786 h 784208"/>
                    <a:gd name="connsiteX87" fmla="*/ 790667 w 796809"/>
                    <a:gd name="connsiteY87" fmla="*/ 485430 h 784208"/>
                    <a:gd name="connsiteX88" fmla="*/ 779933 w 796809"/>
                    <a:gd name="connsiteY88" fmla="*/ 460942 h 784208"/>
                    <a:gd name="connsiteX89" fmla="*/ 733399 w 796809"/>
                    <a:gd name="connsiteY89" fmla="*/ 438510 h 784208"/>
                    <a:gd name="connsiteX90" fmla="*/ 708076 w 796809"/>
                    <a:gd name="connsiteY90" fmla="*/ 385227 h 784208"/>
                    <a:gd name="connsiteX91" fmla="*/ 725301 w 796809"/>
                    <a:gd name="connsiteY91" fmla="*/ 367616 h 784208"/>
                    <a:gd name="connsiteX92" fmla="*/ 398533 w 796809"/>
                    <a:gd name="connsiteY92" fmla="*/ 626703 h 784208"/>
                    <a:gd name="connsiteX93" fmla="*/ 163935 w 796809"/>
                    <a:gd name="connsiteY93" fmla="*/ 392105 h 784208"/>
                    <a:gd name="connsiteX94" fmla="*/ 398533 w 796809"/>
                    <a:gd name="connsiteY94" fmla="*/ 157506 h 784208"/>
                    <a:gd name="connsiteX95" fmla="*/ 633132 w 796809"/>
                    <a:gd name="connsiteY95" fmla="*/ 392105 h 784208"/>
                    <a:gd name="connsiteX96" fmla="*/ 398533 w 796809"/>
                    <a:gd name="connsiteY96" fmla="*/ 626703 h 78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96809" h="784208">
                      <a:moveTo>
                        <a:pt x="725301" y="367616"/>
                      </a:moveTo>
                      <a:cubicBezTo>
                        <a:pt x="742655" y="360996"/>
                        <a:pt x="759366" y="352769"/>
                        <a:pt x="776334" y="345313"/>
                      </a:cubicBezTo>
                      <a:cubicBezTo>
                        <a:pt x="797287" y="336122"/>
                        <a:pt x="799280" y="332073"/>
                        <a:pt x="794909" y="310156"/>
                      </a:cubicBezTo>
                      <a:cubicBezTo>
                        <a:pt x="793174" y="301607"/>
                        <a:pt x="790988" y="293123"/>
                        <a:pt x="788739" y="284639"/>
                      </a:cubicBezTo>
                      <a:cubicBezTo>
                        <a:pt x="783147" y="263622"/>
                        <a:pt x="778327" y="259444"/>
                        <a:pt x="756216" y="262272"/>
                      </a:cubicBezTo>
                      <a:cubicBezTo>
                        <a:pt x="737127" y="264714"/>
                        <a:pt x="718038" y="263814"/>
                        <a:pt x="699013" y="265807"/>
                      </a:cubicBezTo>
                      <a:cubicBezTo>
                        <a:pt x="690015" y="266771"/>
                        <a:pt x="684423" y="263750"/>
                        <a:pt x="680631" y="255844"/>
                      </a:cubicBezTo>
                      <a:cubicBezTo>
                        <a:pt x="659999" y="213038"/>
                        <a:pt x="655371" y="226343"/>
                        <a:pt x="684101" y="187393"/>
                      </a:cubicBezTo>
                      <a:cubicBezTo>
                        <a:pt x="686351" y="184308"/>
                        <a:pt x="688729" y="181287"/>
                        <a:pt x="690979" y="178202"/>
                      </a:cubicBezTo>
                      <a:cubicBezTo>
                        <a:pt x="719195" y="140730"/>
                        <a:pt x="717781" y="132439"/>
                        <a:pt x="678574" y="104994"/>
                      </a:cubicBezTo>
                      <a:cubicBezTo>
                        <a:pt x="677224" y="104030"/>
                        <a:pt x="675746" y="103387"/>
                        <a:pt x="674203" y="102809"/>
                      </a:cubicBezTo>
                      <a:cubicBezTo>
                        <a:pt x="667840" y="95739"/>
                        <a:pt x="661863" y="94518"/>
                        <a:pt x="653507" y="101138"/>
                      </a:cubicBezTo>
                      <a:cubicBezTo>
                        <a:pt x="641938" y="110265"/>
                        <a:pt x="626898" y="119006"/>
                        <a:pt x="616036" y="128711"/>
                      </a:cubicBezTo>
                      <a:cubicBezTo>
                        <a:pt x="595018" y="147543"/>
                        <a:pt x="589748" y="148443"/>
                        <a:pt x="560117" y="131989"/>
                      </a:cubicBezTo>
                      <a:cubicBezTo>
                        <a:pt x="557161" y="129032"/>
                        <a:pt x="547263" y="123055"/>
                        <a:pt x="543213" y="121576"/>
                      </a:cubicBezTo>
                      <a:cubicBezTo>
                        <a:pt x="534279" y="118363"/>
                        <a:pt x="532480" y="112321"/>
                        <a:pt x="533894" y="103580"/>
                      </a:cubicBezTo>
                      <a:cubicBezTo>
                        <a:pt x="536208" y="89568"/>
                        <a:pt x="537622" y="75428"/>
                        <a:pt x="539550" y="61288"/>
                      </a:cubicBezTo>
                      <a:cubicBezTo>
                        <a:pt x="545013" y="21245"/>
                        <a:pt x="545013" y="21245"/>
                        <a:pt x="506385" y="9676"/>
                      </a:cubicBezTo>
                      <a:cubicBezTo>
                        <a:pt x="501179" y="8134"/>
                        <a:pt x="495844" y="6591"/>
                        <a:pt x="490766" y="4599"/>
                      </a:cubicBezTo>
                      <a:cubicBezTo>
                        <a:pt x="482668" y="1385"/>
                        <a:pt x="478040" y="3570"/>
                        <a:pt x="474248" y="11861"/>
                      </a:cubicBezTo>
                      <a:cubicBezTo>
                        <a:pt x="465699" y="30758"/>
                        <a:pt x="454773" y="48626"/>
                        <a:pt x="447189" y="67908"/>
                      </a:cubicBezTo>
                      <a:cubicBezTo>
                        <a:pt x="441147" y="83205"/>
                        <a:pt x="432084" y="86676"/>
                        <a:pt x="416787" y="86676"/>
                      </a:cubicBezTo>
                      <a:cubicBezTo>
                        <a:pt x="368261" y="86612"/>
                        <a:pt x="367553" y="77164"/>
                        <a:pt x="358877" y="46698"/>
                      </a:cubicBezTo>
                      <a:cubicBezTo>
                        <a:pt x="354185" y="30244"/>
                        <a:pt x="349814" y="6527"/>
                        <a:pt x="336510" y="1449"/>
                      </a:cubicBezTo>
                      <a:cubicBezTo>
                        <a:pt x="322434" y="-3950"/>
                        <a:pt x="302252" y="7234"/>
                        <a:pt x="284576" y="10576"/>
                      </a:cubicBezTo>
                      <a:cubicBezTo>
                        <a:pt x="275899" y="12247"/>
                        <a:pt x="273136" y="16425"/>
                        <a:pt x="273843" y="25102"/>
                      </a:cubicBezTo>
                      <a:cubicBezTo>
                        <a:pt x="275771" y="49654"/>
                        <a:pt x="276863" y="74271"/>
                        <a:pt x="278406" y="98824"/>
                      </a:cubicBezTo>
                      <a:cubicBezTo>
                        <a:pt x="278727" y="104223"/>
                        <a:pt x="280463" y="109043"/>
                        <a:pt x="273393" y="112450"/>
                      </a:cubicBezTo>
                      <a:cubicBezTo>
                        <a:pt x="257260" y="120291"/>
                        <a:pt x="241642" y="135588"/>
                        <a:pt x="225766" y="135652"/>
                      </a:cubicBezTo>
                      <a:cubicBezTo>
                        <a:pt x="212526" y="135717"/>
                        <a:pt x="199221" y="118427"/>
                        <a:pt x="185916" y="108850"/>
                      </a:cubicBezTo>
                      <a:cubicBezTo>
                        <a:pt x="184117" y="107565"/>
                        <a:pt x="182446" y="106215"/>
                        <a:pt x="180646" y="104930"/>
                      </a:cubicBezTo>
                      <a:cubicBezTo>
                        <a:pt x="170491" y="97538"/>
                        <a:pt x="159307" y="78770"/>
                        <a:pt x="150052" y="84169"/>
                      </a:cubicBezTo>
                      <a:cubicBezTo>
                        <a:pt x="134754" y="93103"/>
                        <a:pt x="131476" y="99659"/>
                        <a:pt x="119329" y="108850"/>
                      </a:cubicBezTo>
                      <a:cubicBezTo>
                        <a:pt x="99468" y="123762"/>
                        <a:pt x="93876" y="125112"/>
                        <a:pt x="106731" y="144908"/>
                      </a:cubicBezTo>
                      <a:cubicBezTo>
                        <a:pt x="117400" y="161362"/>
                        <a:pt x="128584" y="177495"/>
                        <a:pt x="139189" y="194013"/>
                      </a:cubicBezTo>
                      <a:cubicBezTo>
                        <a:pt x="143881" y="201276"/>
                        <a:pt x="146774" y="208668"/>
                        <a:pt x="140796" y="216637"/>
                      </a:cubicBezTo>
                      <a:cubicBezTo>
                        <a:pt x="133276" y="226664"/>
                        <a:pt x="128263" y="238362"/>
                        <a:pt x="120036" y="247939"/>
                      </a:cubicBezTo>
                      <a:cubicBezTo>
                        <a:pt x="114187" y="251988"/>
                        <a:pt x="107438" y="251409"/>
                        <a:pt x="101011" y="250831"/>
                      </a:cubicBezTo>
                      <a:cubicBezTo>
                        <a:pt x="79351" y="248903"/>
                        <a:pt x="57562" y="247489"/>
                        <a:pt x="36030" y="244018"/>
                      </a:cubicBezTo>
                      <a:cubicBezTo>
                        <a:pt x="34295" y="243825"/>
                        <a:pt x="32623" y="243825"/>
                        <a:pt x="30952" y="244146"/>
                      </a:cubicBezTo>
                      <a:cubicBezTo>
                        <a:pt x="24204" y="245561"/>
                        <a:pt x="20990" y="250509"/>
                        <a:pt x="18997" y="256423"/>
                      </a:cubicBezTo>
                      <a:cubicBezTo>
                        <a:pt x="14241" y="270370"/>
                        <a:pt x="10064" y="284510"/>
                        <a:pt x="6143" y="298779"/>
                      </a:cubicBezTo>
                      <a:cubicBezTo>
                        <a:pt x="3058" y="310156"/>
                        <a:pt x="6914" y="317804"/>
                        <a:pt x="16876" y="323267"/>
                      </a:cubicBezTo>
                      <a:cubicBezTo>
                        <a:pt x="27482" y="329052"/>
                        <a:pt x="52099" y="341971"/>
                        <a:pt x="63411" y="345699"/>
                      </a:cubicBezTo>
                      <a:cubicBezTo>
                        <a:pt x="92848" y="355404"/>
                        <a:pt x="88670" y="356240"/>
                        <a:pt x="88734" y="398982"/>
                      </a:cubicBezTo>
                      <a:cubicBezTo>
                        <a:pt x="88734" y="407916"/>
                        <a:pt x="81279" y="412929"/>
                        <a:pt x="71509" y="416593"/>
                      </a:cubicBezTo>
                      <a:cubicBezTo>
                        <a:pt x="54155" y="423213"/>
                        <a:pt x="37444" y="431440"/>
                        <a:pt x="20476" y="438896"/>
                      </a:cubicBezTo>
                      <a:cubicBezTo>
                        <a:pt x="-477" y="448087"/>
                        <a:pt x="-2470" y="452136"/>
                        <a:pt x="1901" y="474053"/>
                      </a:cubicBezTo>
                      <a:cubicBezTo>
                        <a:pt x="3636" y="482602"/>
                        <a:pt x="5821" y="491086"/>
                        <a:pt x="8071" y="499570"/>
                      </a:cubicBezTo>
                      <a:cubicBezTo>
                        <a:pt x="13663" y="520588"/>
                        <a:pt x="18483" y="524765"/>
                        <a:pt x="40593" y="521937"/>
                      </a:cubicBezTo>
                      <a:cubicBezTo>
                        <a:pt x="59683" y="519495"/>
                        <a:pt x="78772" y="520395"/>
                        <a:pt x="97797" y="518402"/>
                      </a:cubicBezTo>
                      <a:cubicBezTo>
                        <a:pt x="106795" y="517438"/>
                        <a:pt x="112387" y="520459"/>
                        <a:pt x="116179" y="528365"/>
                      </a:cubicBezTo>
                      <a:cubicBezTo>
                        <a:pt x="136811" y="571171"/>
                        <a:pt x="141439" y="557866"/>
                        <a:pt x="112709" y="596816"/>
                      </a:cubicBezTo>
                      <a:cubicBezTo>
                        <a:pt x="110459" y="599901"/>
                        <a:pt x="108145" y="602922"/>
                        <a:pt x="105831" y="606007"/>
                      </a:cubicBezTo>
                      <a:cubicBezTo>
                        <a:pt x="77615" y="643479"/>
                        <a:pt x="79029" y="651770"/>
                        <a:pt x="118236" y="679215"/>
                      </a:cubicBezTo>
                      <a:cubicBezTo>
                        <a:pt x="119586" y="680179"/>
                        <a:pt x="121064" y="680822"/>
                        <a:pt x="122607" y="681400"/>
                      </a:cubicBezTo>
                      <a:cubicBezTo>
                        <a:pt x="128970" y="688470"/>
                        <a:pt x="134947" y="689692"/>
                        <a:pt x="143303" y="683072"/>
                      </a:cubicBezTo>
                      <a:cubicBezTo>
                        <a:pt x="154872" y="673944"/>
                        <a:pt x="169912" y="665203"/>
                        <a:pt x="180774" y="655498"/>
                      </a:cubicBezTo>
                      <a:cubicBezTo>
                        <a:pt x="201792" y="636666"/>
                        <a:pt x="207062" y="635766"/>
                        <a:pt x="236692" y="652220"/>
                      </a:cubicBezTo>
                      <a:cubicBezTo>
                        <a:pt x="239649" y="655177"/>
                        <a:pt x="249547" y="661154"/>
                        <a:pt x="253596" y="662632"/>
                      </a:cubicBezTo>
                      <a:cubicBezTo>
                        <a:pt x="262530" y="665846"/>
                        <a:pt x="264330" y="671888"/>
                        <a:pt x="262916" y="680629"/>
                      </a:cubicBezTo>
                      <a:cubicBezTo>
                        <a:pt x="260602" y="694641"/>
                        <a:pt x="259188" y="708781"/>
                        <a:pt x="257260" y="722921"/>
                      </a:cubicBezTo>
                      <a:cubicBezTo>
                        <a:pt x="251797" y="762964"/>
                        <a:pt x="251797" y="762964"/>
                        <a:pt x="290425" y="774533"/>
                      </a:cubicBezTo>
                      <a:cubicBezTo>
                        <a:pt x="295631" y="776075"/>
                        <a:pt x="300966" y="777618"/>
                        <a:pt x="306044" y="779610"/>
                      </a:cubicBezTo>
                      <a:cubicBezTo>
                        <a:pt x="314142" y="782824"/>
                        <a:pt x="318770" y="780639"/>
                        <a:pt x="322562" y="772347"/>
                      </a:cubicBezTo>
                      <a:cubicBezTo>
                        <a:pt x="331110" y="753451"/>
                        <a:pt x="342037" y="735583"/>
                        <a:pt x="349621" y="716301"/>
                      </a:cubicBezTo>
                      <a:cubicBezTo>
                        <a:pt x="355663" y="701004"/>
                        <a:pt x="364790" y="699333"/>
                        <a:pt x="380023" y="697533"/>
                      </a:cubicBezTo>
                      <a:cubicBezTo>
                        <a:pt x="413252" y="693612"/>
                        <a:pt x="429256" y="707045"/>
                        <a:pt x="437933" y="737511"/>
                      </a:cubicBezTo>
                      <a:cubicBezTo>
                        <a:pt x="442625" y="753965"/>
                        <a:pt x="446996" y="777682"/>
                        <a:pt x="460301" y="782760"/>
                      </a:cubicBezTo>
                      <a:cubicBezTo>
                        <a:pt x="474377" y="788159"/>
                        <a:pt x="494558" y="776975"/>
                        <a:pt x="512234" y="773633"/>
                      </a:cubicBezTo>
                      <a:cubicBezTo>
                        <a:pt x="520911" y="771962"/>
                        <a:pt x="523674" y="767784"/>
                        <a:pt x="522967" y="759107"/>
                      </a:cubicBezTo>
                      <a:cubicBezTo>
                        <a:pt x="521039" y="734554"/>
                        <a:pt x="519946" y="709938"/>
                        <a:pt x="518404" y="685385"/>
                      </a:cubicBezTo>
                      <a:cubicBezTo>
                        <a:pt x="518083" y="679986"/>
                        <a:pt x="516347" y="675166"/>
                        <a:pt x="523417" y="671759"/>
                      </a:cubicBezTo>
                      <a:cubicBezTo>
                        <a:pt x="539550" y="663918"/>
                        <a:pt x="555168" y="648621"/>
                        <a:pt x="571044" y="648557"/>
                      </a:cubicBezTo>
                      <a:cubicBezTo>
                        <a:pt x="584284" y="648492"/>
                        <a:pt x="597589" y="665782"/>
                        <a:pt x="610894" y="675359"/>
                      </a:cubicBezTo>
                      <a:cubicBezTo>
                        <a:pt x="612693" y="676644"/>
                        <a:pt x="614364" y="677994"/>
                        <a:pt x="616164" y="679279"/>
                      </a:cubicBezTo>
                      <a:cubicBezTo>
                        <a:pt x="626319" y="686671"/>
                        <a:pt x="636089" y="699140"/>
                        <a:pt x="646758" y="700039"/>
                      </a:cubicBezTo>
                      <a:cubicBezTo>
                        <a:pt x="658006" y="700939"/>
                        <a:pt x="665076" y="684871"/>
                        <a:pt x="674718" y="677030"/>
                      </a:cubicBezTo>
                      <a:cubicBezTo>
                        <a:pt x="675553" y="676387"/>
                        <a:pt x="676581" y="675937"/>
                        <a:pt x="677481" y="675359"/>
                      </a:cubicBezTo>
                      <a:cubicBezTo>
                        <a:pt x="700491" y="666039"/>
                        <a:pt x="702934" y="659097"/>
                        <a:pt x="690079" y="639301"/>
                      </a:cubicBezTo>
                      <a:cubicBezTo>
                        <a:pt x="679409" y="622847"/>
                        <a:pt x="668226" y="606714"/>
                        <a:pt x="657621" y="590196"/>
                      </a:cubicBezTo>
                      <a:cubicBezTo>
                        <a:pt x="652929" y="582933"/>
                        <a:pt x="650036" y="575541"/>
                        <a:pt x="656014" y="567572"/>
                      </a:cubicBezTo>
                      <a:cubicBezTo>
                        <a:pt x="663534" y="557545"/>
                        <a:pt x="668547" y="545847"/>
                        <a:pt x="676774" y="536270"/>
                      </a:cubicBezTo>
                      <a:cubicBezTo>
                        <a:pt x="682623" y="532221"/>
                        <a:pt x="689372" y="532800"/>
                        <a:pt x="695799" y="533378"/>
                      </a:cubicBezTo>
                      <a:cubicBezTo>
                        <a:pt x="717459" y="535306"/>
                        <a:pt x="739248" y="536720"/>
                        <a:pt x="760780" y="540191"/>
                      </a:cubicBezTo>
                      <a:cubicBezTo>
                        <a:pt x="762515" y="540384"/>
                        <a:pt x="764186" y="540384"/>
                        <a:pt x="765858" y="540063"/>
                      </a:cubicBezTo>
                      <a:cubicBezTo>
                        <a:pt x="772606" y="538648"/>
                        <a:pt x="775820" y="533699"/>
                        <a:pt x="777812" y="527786"/>
                      </a:cubicBezTo>
                      <a:cubicBezTo>
                        <a:pt x="782569" y="513839"/>
                        <a:pt x="786746" y="499699"/>
                        <a:pt x="790667" y="485430"/>
                      </a:cubicBezTo>
                      <a:cubicBezTo>
                        <a:pt x="793752" y="474053"/>
                        <a:pt x="789896" y="466405"/>
                        <a:pt x="779933" y="460942"/>
                      </a:cubicBezTo>
                      <a:cubicBezTo>
                        <a:pt x="769328" y="455157"/>
                        <a:pt x="744712" y="442238"/>
                        <a:pt x="733399" y="438510"/>
                      </a:cubicBezTo>
                      <a:cubicBezTo>
                        <a:pt x="703962" y="428805"/>
                        <a:pt x="703833" y="428676"/>
                        <a:pt x="708076" y="385227"/>
                      </a:cubicBezTo>
                      <a:cubicBezTo>
                        <a:pt x="708911" y="376357"/>
                        <a:pt x="715531" y="371280"/>
                        <a:pt x="725301" y="367616"/>
                      </a:cubicBezTo>
                      <a:close/>
                      <a:moveTo>
                        <a:pt x="398533" y="626703"/>
                      </a:moveTo>
                      <a:cubicBezTo>
                        <a:pt x="268958" y="626703"/>
                        <a:pt x="163935" y="521680"/>
                        <a:pt x="163935" y="392105"/>
                      </a:cubicBezTo>
                      <a:cubicBezTo>
                        <a:pt x="163935" y="262529"/>
                        <a:pt x="268958" y="157506"/>
                        <a:pt x="398533" y="157506"/>
                      </a:cubicBezTo>
                      <a:cubicBezTo>
                        <a:pt x="528109" y="157506"/>
                        <a:pt x="633132" y="262529"/>
                        <a:pt x="633132" y="392105"/>
                      </a:cubicBezTo>
                      <a:cubicBezTo>
                        <a:pt x="633132" y="521680"/>
                        <a:pt x="528109" y="626703"/>
                        <a:pt x="398533" y="626703"/>
                      </a:cubicBezTo>
                      <a:close/>
                    </a:path>
                  </a:pathLst>
                </a:custGeom>
                <a:solidFill>
                  <a:srgbClr val="777C9C"/>
                </a:solidFill>
                <a:ln w="6421" cap="flat">
                  <a:noFill/>
                  <a:prstDash val="solid"/>
                  <a:miter/>
                </a:ln>
              </p:spPr>
              <p:txBody>
                <a:bodyPr rtlCol="0" anchor="ctr"/>
                <a:lstStyle/>
                <a:p>
                  <a:endParaRPr lang="ko-KR" altLang="en-US"/>
                </a:p>
              </p:txBody>
            </p:sp>
          </p:grpSp>
        </p:grpSp>
      </p:grpSp>
    </p:spTree>
    <p:extLst>
      <p:ext uri="{BB962C8B-B14F-4D97-AF65-F5344CB8AC3E}">
        <p14:creationId xmlns:p14="http://schemas.microsoft.com/office/powerpoint/2010/main" val="50612839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5A571-6D74-AAC7-0781-A0E03395C9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EBF247-6E7C-5A13-DB07-474C65896593}"/>
              </a:ext>
            </a:extLst>
          </p:cNvPr>
          <p:cNvSpPr txBox="1"/>
          <p:nvPr/>
        </p:nvSpPr>
        <p:spPr>
          <a:xfrm>
            <a:off x="8414328" y="810705"/>
            <a:ext cx="3269672" cy="523220"/>
          </a:xfrm>
          <a:prstGeom prst="rect">
            <a:avLst/>
          </a:prstGeom>
          <a:noFill/>
        </p:spPr>
        <p:txBody>
          <a:bodyPr wrap="square">
            <a:spAutoFit/>
          </a:bodyPr>
          <a:lstStyle/>
          <a:p>
            <a:pPr marL="0" marR="0" algn="ct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رابعاً</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منهجية الدراسة</a:t>
            </a:r>
            <a:endParaRPr lang="en-US" sz="20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85E9AC84-5E66-7C85-B5EA-2C1B93222F8C}"/>
              </a:ext>
            </a:extLst>
          </p:cNvPr>
          <p:cNvSpPr txBox="1"/>
          <p:nvPr/>
        </p:nvSpPr>
        <p:spPr>
          <a:xfrm>
            <a:off x="508000" y="1574071"/>
            <a:ext cx="11175999" cy="4478149"/>
          </a:xfrm>
          <a:prstGeom prst="rect">
            <a:avLst/>
          </a:prstGeom>
          <a:noFill/>
        </p:spPr>
        <p:txBody>
          <a:bodyPr wrap="square">
            <a:spAutoFit/>
          </a:bodyPr>
          <a:lstStyle/>
          <a:p>
            <a:pPr marL="0" marR="0" indent="457200" algn="justLow" rtl="1">
              <a:lnSpc>
                <a:spcPct val="150000"/>
              </a:lnSpc>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تم تصميم </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إ</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ستبيان</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وقد روعي في بنائه أن يتضمن محاور قياس متعددة ومتكاملة تشمل</a:t>
            </a:r>
            <a:r>
              <a:rPr lang="ar-EG" sz="2400" b="1" dirty="0">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a:t>
            </a:r>
          </a:p>
          <a:p>
            <a:pPr marL="0" marR="0" indent="457200" algn="justLow" rtl="1">
              <a:lnSpc>
                <a:spcPct val="150000"/>
              </a:lnSpc>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المحور الديموغرافي</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يشمل </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النوع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المرحلة الدراسية</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التخصص الأكاديمي (نظري/عملي)</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ومكان الإقامة (مع الأسرة أو خارجها).</a:t>
            </a:r>
          </a:p>
          <a:p>
            <a:pPr marL="0" marR="0" indent="457200" algn="justLow" rtl="1">
              <a:lnSpc>
                <a:spcPct val="150000"/>
              </a:lnSpc>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المحور السلوكي</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ويشمل معدل تكرار الممارسة، المنصة المفضلة، مدة اللعب اليومية، والتوقيت المفضل للعب.</a:t>
            </a:r>
          </a:p>
          <a:p>
            <a:pPr marL="0" marR="0" indent="457200" algn="justLow" rtl="1">
              <a:lnSpc>
                <a:spcPct val="150000"/>
              </a:lnSpc>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المحور الأكاديمي</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ويشمل التقييم الذاتي للأثر الأكاديمي، ومؤشرات مثل صعوبة التركيز، التعب أثناء المحاضرات، وتأجيل الواجبات الدراسية.</a:t>
            </a:r>
          </a:p>
          <a:p>
            <a:pPr marL="0" marR="0" indent="457200" algn="justLow" rtl="1">
              <a:lnSpc>
                <a:spcPct val="150000"/>
              </a:lnSpc>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المحور ال</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إ</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جتماعي</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ويشمل مدى المشاركة في الأنشطة الج</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ما</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عية، </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و</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تفضيل التواصل الرقمي </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وتأثيره على الأسرة</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0" marR="0" indent="457200" algn="justLow" rtl="1">
              <a:lnSpc>
                <a:spcPct val="150000"/>
              </a:lnSpc>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المحور النفسي</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ويشمل مؤشرات مثل التوتر عند إيقاف اللعبة، والاستجابات العاطفية عند الفوز </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2891193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081C1-C300-3C42-60C4-1DE6A52FFE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1CBD6E-67D5-8181-231D-171741637F9F}"/>
              </a:ext>
            </a:extLst>
          </p:cNvPr>
          <p:cNvSpPr txBox="1"/>
          <p:nvPr/>
        </p:nvSpPr>
        <p:spPr>
          <a:xfrm>
            <a:off x="8414328" y="782997"/>
            <a:ext cx="3269672" cy="523220"/>
          </a:xfrm>
          <a:prstGeom prst="rect">
            <a:avLst/>
          </a:prstGeom>
          <a:noFill/>
        </p:spPr>
        <p:txBody>
          <a:bodyPr wrap="square">
            <a:spAutoFit/>
          </a:bodyPr>
          <a:lstStyle/>
          <a:p>
            <a:pPr marL="0" marR="0" algn="ct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مجتمع الدراسة وعينتها</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a:t>
            </a:r>
            <a:endParaRPr lang="en-US" sz="20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B092CEC7-4826-D3E9-3AE7-BA582111E815}"/>
              </a:ext>
            </a:extLst>
          </p:cNvPr>
          <p:cNvSpPr txBox="1"/>
          <p:nvPr/>
        </p:nvSpPr>
        <p:spPr>
          <a:xfrm>
            <a:off x="6234545" y="1426290"/>
            <a:ext cx="5449454" cy="2816156"/>
          </a:xfrm>
          <a:prstGeom prst="rect">
            <a:avLst/>
          </a:prstGeom>
          <a:noFill/>
        </p:spPr>
        <p:txBody>
          <a:bodyPr wrap="square">
            <a:spAutoFit/>
          </a:bodyPr>
          <a:lstStyle/>
          <a:p>
            <a:pPr marL="0" marR="0" indent="457200" algn="justLow" rtl="1">
              <a:lnSpc>
                <a:spcPct val="150000"/>
              </a:lnSpc>
              <a:spcBef>
                <a:spcPts val="300"/>
              </a:spcBef>
              <a:spcAft>
                <a:spcPts val="300"/>
              </a:spcAft>
              <a:buNone/>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تكون مجتمع الدراسة من طلاب جامعة عين شمس المنتظمين في مختلف الكليات والتخصصات خلال العام الجامعي </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2026/2025</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 وبلغ حجم العينة الكلي 1,471 طالباً وطالبة</a:t>
            </a:r>
            <a:r>
              <a:rPr lang="ar-EG" sz="2400" b="1" dirty="0">
                <a:effectLst/>
                <a:latin typeface="29LT Zarid Serif Rg" panose="00000100000000000000" pitchFamily="2" charset="-78"/>
                <a:ea typeface="Arial" panose="020B0604020202020204" pitchFamily="34" charset="0"/>
                <a:cs typeface="29LT Zarid Serif Rg" panose="00000100000000000000" pitchFamily="2" charset="-78"/>
              </a:rPr>
              <a:t> ، طُبقت الدراسة الميدانية خلال الفترة الزمنية الممتدة من 9 مارس حتى 5 أبريل 2026م.</a:t>
            </a:r>
            <a:endParaRPr lang="ar-SA"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grpSp>
        <p:nvGrpSpPr>
          <p:cNvPr id="22" name="그룹 2">
            <a:extLst>
              <a:ext uri="{FF2B5EF4-FFF2-40B4-BE49-F238E27FC236}">
                <a16:creationId xmlns:a16="http://schemas.microsoft.com/office/drawing/2014/main" id="{66C0544A-39C2-6847-EF3D-6D48635235EF}"/>
              </a:ext>
            </a:extLst>
          </p:cNvPr>
          <p:cNvGrpSpPr/>
          <p:nvPr/>
        </p:nvGrpSpPr>
        <p:grpSpPr>
          <a:xfrm>
            <a:off x="822037" y="810223"/>
            <a:ext cx="4405456" cy="5237554"/>
            <a:chOff x="4604562" y="1825590"/>
            <a:chExt cx="3583129" cy="4259907"/>
          </a:xfrm>
        </p:grpSpPr>
        <p:sp>
          <p:nvSpPr>
            <p:cNvPr id="23" name="화살표: 위쪽 3">
              <a:extLst>
                <a:ext uri="{FF2B5EF4-FFF2-40B4-BE49-F238E27FC236}">
                  <a16:creationId xmlns:a16="http://schemas.microsoft.com/office/drawing/2014/main" id="{C7DAB491-EE5F-D4F1-BC55-B4306F18D161}"/>
                </a:ext>
              </a:extLst>
            </p:cNvPr>
            <p:cNvSpPr/>
            <p:nvPr/>
          </p:nvSpPr>
          <p:spPr>
            <a:xfrm rot="10800000">
              <a:off x="5558792" y="2989513"/>
              <a:ext cx="2628899" cy="3095984"/>
            </a:xfrm>
            <a:prstGeom prst="upArrow">
              <a:avLst>
                <a:gd name="adj1" fmla="val 61729"/>
                <a:gd name="adj2" fmla="val 44495"/>
              </a:avLst>
            </a:prstGeom>
            <a:solidFill>
              <a:srgbClr val="875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화살표: 위쪽 4">
              <a:extLst>
                <a:ext uri="{FF2B5EF4-FFF2-40B4-BE49-F238E27FC236}">
                  <a16:creationId xmlns:a16="http://schemas.microsoft.com/office/drawing/2014/main" id="{18868D06-49EA-7F19-F99F-0F12729BD98F}"/>
                </a:ext>
              </a:extLst>
            </p:cNvPr>
            <p:cNvSpPr/>
            <p:nvPr/>
          </p:nvSpPr>
          <p:spPr>
            <a:xfrm>
              <a:off x="4604562" y="1825590"/>
              <a:ext cx="2628899" cy="3095984"/>
            </a:xfrm>
            <a:prstGeom prst="upArrow">
              <a:avLst>
                <a:gd name="adj1" fmla="val 61729"/>
                <a:gd name="adj2" fmla="val 44495"/>
              </a:avLst>
            </a:prstGeom>
            <a:solidFill>
              <a:srgbClr val="01D1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직사각형 5">
              <a:extLst>
                <a:ext uri="{FF2B5EF4-FFF2-40B4-BE49-F238E27FC236}">
                  <a16:creationId xmlns:a16="http://schemas.microsoft.com/office/drawing/2014/main" id="{9D0A2E28-5A08-0B19-1789-735EFAA1A1D5}"/>
                </a:ext>
              </a:extLst>
            </p:cNvPr>
            <p:cNvSpPr/>
            <p:nvPr/>
          </p:nvSpPr>
          <p:spPr>
            <a:xfrm>
              <a:off x="6070155" y="2989513"/>
              <a:ext cx="662305" cy="19280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26" name="Group 239">
              <a:extLst>
                <a:ext uri="{FF2B5EF4-FFF2-40B4-BE49-F238E27FC236}">
                  <a16:creationId xmlns:a16="http://schemas.microsoft.com/office/drawing/2014/main" id="{AC4C839D-B53A-6238-1FB8-344B71EF6987}"/>
                </a:ext>
              </a:extLst>
            </p:cNvPr>
            <p:cNvGrpSpPr/>
            <p:nvPr/>
          </p:nvGrpSpPr>
          <p:grpSpPr>
            <a:xfrm>
              <a:off x="5899520" y="3192110"/>
              <a:ext cx="801990" cy="1747936"/>
              <a:chOff x="2158202" y="277708"/>
              <a:chExt cx="1111725" cy="2423002"/>
            </a:xfrm>
          </p:grpSpPr>
          <p:sp>
            <p:nvSpPr>
              <p:cNvPr id="29" name="Freeform: Shape 240">
                <a:extLst>
                  <a:ext uri="{FF2B5EF4-FFF2-40B4-BE49-F238E27FC236}">
                    <a16:creationId xmlns:a16="http://schemas.microsoft.com/office/drawing/2014/main" id="{C9C09D23-9487-2FF6-0057-358DF188C270}"/>
                  </a:ext>
                </a:extLst>
              </p:cNvPr>
              <p:cNvSpPr/>
              <p:nvPr/>
            </p:nvSpPr>
            <p:spPr>
              <a:xfrm>
                <a:off x="2506740" y="277708"/>
                <a:ext cx="265549" cy="257669"/>
              </a:xfrm>
              <a:custGeom>
                <a:avLst/>
                <a:gdLst>
                  <a:gd name="connsiteX0" fmla="*/ 330535 w 457961"/>
                  <a:gd name="connsiteY0" fmla="*/ 38606 h 444372"/>
                  <a:gd name="connsiteX1" fmla="*/ 411688 w 457961"/>
                  <a:gd name="connsiteY1" fmla="*/ 107713 h 444372"/>
                  <a:gd name="connsiteX2" fmla="*/ 452265 w 457961"/>
                  <a:gd name="connsiteY2" fmla="*/ 262412 h 444372"/>
                  <a:gd name="connsiteX3" fmla="*/ 369843 w 457961"/>
                  <a:gd name="connsiteY3" fmla="*/ 444372 h 444372"/>
                  <a:gd name="connsiteX4" fmla="*/ 293762 w 457961"/>
                  <a:gd name="connsiteY4" fmla="*/ 432326 h 444372"/>
                  <a:gd name="connsiteX5" fmla="*/ 269670 w 457961"/>
                  <a:gd name="connsiteY5" fmla="*/ 425352 h 444372"/>
                  <a:gd name="connsiteX6" fmla="*/ 187883 w 457961"/>
                  <a:gd name="connsiteY6" fmla="*/ 386678 h 444372"/>
                  <a:gd name="connsiteX7" fmla="*/ 125750 w 457961"/>
                  <a:gd name="connsiteY7" fmla="*/ 313766 h 444372"/>
                  <a:gd name="connsiteX8" fmla="*/ 112436 w 457961"/>
                  <a:gd name="connsiteY8" fmla="*/ 258608 h 444372"/>
                  <a:gd name="connsiteX9" fmla="*/ 94049 w 457961"/>
                  <a:gd name="connsiteY9" fmla="*/ 239587 h 444372"/>
                  <a:gd name="connsiteX10" fmla="*/ 79467 w 457961"/>
                  <a:gd name="connsiteY10" fmla="*/ 261144 h 444372"/>
                  <a:gd name="connsiteX11" fmla="*/ 72493 w 457961"/>
                  <a:gd name="connsiteY11" fmla="*/ 308060 h 444372"/>
                  <a:gd name="connsiteX12" fmla="*/ 49035 w 457961"/>
                  <a:gd name="connsiteY12" fmla="*/ 333421 h 444372"/>
                  <a:gd name="connsiteX13" fmla="*/ 30648 w 457961"/>
                  <a:gd name="connsiteY13" fmla="*/ 307426 h 444372"/>
                  <a:gd name="connsiteX14" fmla="*/ 10360 w 457961"/>
                  <a:gd name="connsiteY14" fmla="*/ 280798 h 444372"/>
                  <a:gd name="connsiteX15" fmla="*/ 216 w 457961"/>
                  <a:gd name="connsiteY15" fmla="*/ 262412 h 444372"/>
                  <a:gd name="connsiteX16" fmla="*/ 24942 w 457961"/>
                  <a:gd name="connsiteY16" fmla="*/ 153362 h 444372"/>
                  <a:gd name="connsiteX17" fmla="*/ 43328 w 457961"/>
                  <a:gd name="connsiteY17" fmla="*/ 114054 h 444372"/>
                  <a:gd name="connsiteX18" fmla="*/ 194857 w 457961"/>
                  <a:gd name="connsiteY18" fmla="*/ 5004 h 444372"/>
                  <a:gd name="connsiteX19" fmla="*/ 330535 w 457961"/>
                  <a:gd name="connsiteY19" fmla="*/ 38606 h 4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961" h="444372">
                    <a:moveTo>
                      <a:pt x="330535" y="38606"/>
                    </a:moveTo>
                    <a:cubicBezTo>
                      <a:pt x="357163" y="62699"/>
                      <a:pt x="388230" y="80451"/>
                      <a:pt x="411688" y="107713"/>
                    </a:cubicBezTo>
                    <a:cubicBezTo>
                      <a:pt x="451631" y="152728"/>
                      <a:pt x="467481" y="203449"/>
                      <a:pt x="452265" y="262412"/>
                    </a:cubicBezTo>
                    <a:cubicBezTo>
                      <a:pt x="435780" y="328349"/>
                      <a:pt x="407884" y="388580"/>
                      <a:pt x="369843" y="444372"/>
                    </a:cubicBezTo>
                    <a:cubicBezTo>
                      <a:pt x="345117" y="434862"/>
                      <a:pt x="321025" y="425986"/>
                      <a:pt x="293762" y="432326"/>
                    </a:cubicBezTo>
                    <a:cubicBezTo>
                      <a:pt x="285520" y="434228"/>
                      <a:pt x="276010" y="431058"/>
                      <a:pt x="269670" y="425352"/>
                    </a:cubicBezTo>
                    <a:cubicBezTo>
                      <a:pt x="246846" y="402528"/>
                      <a:pt x="217047" y="396822"/>
                      <a:pt x="187883" y="386678"/>
                    </a:cubicBezTo>
                    <a:cubicBezTo>
                      <a:pt x="153646" y="375265"/>
                      <a:pt x="130188" y="352441"/>
                      <a:pt x="125750" y="313766"/>
                    </a:cubicBezTo>
                    <a:cubicBezTo>
                      <a:pt x="123848" y="294746"/>
                      <a:pt x="120044" y="275726"/>
                      <a:pt x="112436" y="258608"/>
                    </a:cubicBezTo>
                    <a:cubicBezTo>
                      <a:pt x="108631" y="250366"/>
                      <a:pt x="104827" y="238953"/>
                      <a:pt x="94049" y="239587"/>
                    </a:cubicBezTo>
                    <a:cubicBezTo>
                      <a:pt x="82003" y="240221"/>
                      <a:pt x="82003" y="252268"/>
                      <a:pt x="79467" y="261144"/>
                    </a:cubicBezTo>
                    <a:cubicBezTo>
                      <a:pt x="75029" y="276360"/>
                      <a:pt x="76931" y="292844"/>
                      <a:pt x="72493" y="308060"/>
                    </a:cubicBezTo>
                    <a:cubicBezTo>
                      <a:pt x="68689" y="320107"/>
                      <a:pt x="65519" y="334055"/>
                      <a:pt x="49035" y="333421"/>
                    </a:cubicBezTo>
                    <a:cubicBezTo>
                      <a:pt x="33818" y="332787"/>
                      <a:pt x="32550" y="318839"/>
                      <a:pt x="30648" y="307426"/>
                    </a:cubicBezTo>
                    <a:cubicBezTo>
                      <a:pt x="28746" y="294746"/>
                      <a:pt x="28112" y="281432"/>
                      <a:pt x="10360" y="280798"/>
                    </a:cubicBezTo>
                    <a:cubicBezTo>
                      <a:pt x="3386" y="276360"/>
                      <a:pt x="-1052" y="268752"/>
                      <a:pt x="216" y="262412"/>
                    </a:cubicBezTo>
                    <a:cubicBezTo>
                      <a:pt x="9726" y="226273"/>
                      <a:pt x="2752" y="186331"/>
                      <a:pt x="24942" y="153362"/>
                    </a:cubicBezTo>
                    <a:cubicBezTo>
                      <a:pt x="33184" y="141316"/>
                      <a:pt x="36355" y="126734"/>
                      <a:pt x="43328" y="114054"/>
                    </a:cubicBezTo>
                    <a:cubicBezTo>
                      <a:pt x="76931" y="52555"/>
                      <a:pt x="127652" y="20854"/>
                      <a:pt x="194857" y="5004"/>
                    </a:cubicBezTo>
                    <a:cubicBezTo>
                      <a:pt x="248748" y="-8310"/>
                      <a:pt x="290592" y="5638"/>
                      <a:pt x="330535" y="38606"/>
                    </a:cubicBezTo>
                    <a:close/>
                  </a:path>
                </a:pathLst>
              </a:custGeom>
              <a:solidFill>
                <a:srgbClr val="000000"/>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0" name="Freeform: Shape 287">
                <a:extLst>
                  <a:ext uri="{FF2B5EF4-FFF2-40B4-BE49-F238E27FC236}">
                    <a16:creationId xmlns:a16="http://schemas.microsoft.com/office/drawing/2014/main" id="{8DC71F9F-37CF-1587-2AAC-A41EEC066AEE}"/>
                  </a:ext>
                </a:extLst>
              </p:cNvPr>
              <p:cNvSpPr/>
              <p:nvPr/>
            </p:nvSpPr>
            <p:spPr>
              <a:xfrm>
                <a:off x="2510703" y="406224"/>
                <a:ext cx="210491" cy="205989"/>
              </a:xfrm>
              <a:custGeom>
                <a:avLst/>
                <a:gdLst>
                  <a:gd name="connsiteX0" fmla="*/ 46005 w 363009"/>
                  <a:gd name="connsiteY0" fmla="*/ 355245 h 355244"/>
                  <a:gd name="connsiteX1" fmla="*/ 20011 w 363009"/>
                  <a:gd name="connsiteY1" fmla="*/ 236051 h 355244"/>
                  <a:gd name="connsiteX2" fmla="*/ 6696 w 363009"/>
                  <a:gd name="connsiteY2" fmla="*/ 57894 h 355244"/>
                  <a:gd name="connsiteX3" fmla="*/ 26351 w 363009"/>
                  <a:gd name="connsiteY3" fmla="*/ 54724 h 355244"/>
                  <a:gd name="connsiteX4" fmla="*/ 32691 w 363009"/>
                  <a:gd name="connsiteY4" fmla="*/ 91497 h 355244"/>
                  <a:gd name="connsiteX5" fmla="*/ 40933 w 363009"/>
                  <a:gd name="connsiteY5" fmla="*/ 107981 h 355244"/>
                  <a:gd name="connsiteX6" fmla="*/ 54881 w 363009"/>
                  <a:gd name="connsiteY6" fmla="*/ 92131 h 355244"/>
                  <a:gd name="connsiteX7" fmla="*/ 63757 w 363009"/>
                  <a:gd name="connsiteY7" fmla="*/ 26828 h 355244"/>
                  <a:gd name="connsiteX8" fmla="*/ 82143 w 363009"/>
                  <a:gd name="connsiteY8" fmla="*/ 200 h 355244"/>
                  <a:gd name="connsiteX9" fmla="*/ 110674 w 363009"/>
                  <a:gd name="connsiteY9" fmla="*/ 21122 h 355244"/>
                  <a:gd name="connsiteX10" fmla="*/ 128426 w 363009"/>
                  <a:gd name="connsiteY10" fmla="*/ 84523 h 355244"/>
                  <a:gd name="connsiteX11" fmla="*/ 197533 w 363009"/>
                  <a:gd name="connsiteY11" fmla="*/ 160604 h 355244"/>
                  <a:gd name="connsiteX12" fmla="*/ 262202 w 363009"/>
                  <a:gd name="connsiteY12" fmla="*/ 192938 h 355244"/>
                  <a:gd name="connsiteX13" fmla="*/ 297073 w 363009"/>
                  <a:gd name="connsiteY13" fmla="*/ 200547 h 355244"/>
                  <a:gd name="connsiteX14" fmla="*/ 363009 w 363009"/>
                  <a:gd name="connsiteY14" fmla="*/ 222737 h 355244"/>
                  <a:gd name="connsiteX15" fmla="*/ 361741 w 363009"/>
                  <a:gd name="connsiteY15" fmla="*/ 260143 h 355244"/>
                  <a:gd name="connsiteX16" fmla="*/ 346525 w 363009"/>
                  <a:gd name="connsiteY16" fmla="*/ 291210 h 355244"/>
                  <a:gd name="connsiteX17" fmla="*/ 168369 w 363009"/>
                  <a:gd name="connsiteY17" fmla="*/ 256339 h 355244"/>
                  <a:gd name="connsiteX18" fmla="*/ 114478 w 363009"/>
                  <a:gd name="connsiteY18" fmla="*/ 283602 h 355244"/>
                  <a:gd name="connsiteX19" fmla="*/ 46005 w 363009"/>
                  <a:gd name="connsiteY19" fmla="*/ 355245 h 3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009" h="355244">
                    <a:moveTo>
                      <a:pt x="46005" y="355245"/>
                    </a:moveTo>
                    <a:cubicBezTo>
                      <a:pt x="26351" y="317838"/>
                      <a:pt x="39031" y="274092"/>
                      <a:pt x="20011" y="236051"/>
                    </a:cubicBezTo>
                    <a:cubicBezTo>
                      <a:pt x="-9154" y="178356"/>
                      <a:pt x="356" y="118125"/>
                      <a:pt x="6696" y="57894"/>
                    </a:cubicBezTo>
                    <a:cubicBezTo>
                      <a:pt x="9866" y="38240"/>
                      <a:pt x="18109" y="44580"/>
                      <a:pt x="26351" y="54724"/>
                    </a:cubicBezTo>
                    <a:cubicBezTo>
                      <a:pt x="35227" y="65503"/>
                      <a:pt x="31423" y="78817"/>
                      <a:pt x="32691" y="91497"/>
                    </a:cubicBezTo>
                    <a:cubicBezTo>
                      <a:pt x="33325" y="97837"/>
                      <a:pt x="28253" y="107347"/>
                      <a:pt x="40933" y="107981"/>
                    </a:cubicBezTo>
                    <a:cubicBezTo>
                      <a:pt x="52979" y="108615"/>
                      <a:pt x="53613" y="101641"/>
                      <a:pt x="54881" y="92131"/>
                    </a:cubicBezTo>
                    <a:cubicBezTo>
                      <a:pt x="57417" y="69941"/>
                      <a:pt x="59319" y="48384"/>
                      <a:pt x="63757" y="26828"/>
                    </a:cubicBezTo>
                    <a:cubicBezTo>
                      <a:pt x="65659" y="16050"/>
                      <a:pt x="68195" y="2102"/>
                      <a:pt x="82143" y="200"/>
                    </a:cubicBezTo>
                    <a:cubicBezTo>
                      <a:pt x="97360" y="-1702"/>
                      <a:pt x="104334" y="10344"/>
                      <a:pt x="110674" y="21122"/>
                    </a:cubicBezTo>
                    <a:cubicBezTo>
                      <a:pt x="122086" y="40776"/>
                      <a:pt x="125890" y="62333"/>
                      <a:pt x="128426" y="84523"/>
                    </a:cubicBezTo>
                    <a:cubicBezTo>
                      <a:pt x="134132" y="127636"/>
                      <a:pt x="154421" y="151728"/>
                      <a:pt x="197533" y="160604"/>
                    </a:cubicBezTo>
                    <a:cubicBezTo>
                      <a:pt x="222259" y="165676"/>
                      <a:pt x="246986" y="168212"/>
                      <a:pt x="262202" y="192938"/>
                    </a:cubicBezTo>
                    <a:cubicBezTo>
                      <a:pt x="269176" y="204351"/>
                      <a:pt x="284393" y="204985"/>
                      <a:pt x="297073" y="200547"/>
                    </a:cubicBezTo>
                    <a:cubicBezTo>
                      <a:pt x="324969" y="191036"/>
                      <a:pt x="346525" y="199279"/>
                      <a:pt x="363009" y="222737"/>
                    </a:cubicBezTo>
                    <a:cubicBezTo>
                      <a:pt x="362376" y="235417"/>
                      <a:pt x="362376" y="248097"/>
                      <a:pt x="361741" y="260143"/>
                    </a:cubicBezTo>
                    <a:cubicBezTo>
                      <a:pt x="361108" y="295648"/>
                      <a:pt x="363009" y="300086"/>
                      <a:pt x="346525" y="291210"/>
                    </a:cubicBezTo>
                    <a:cubicBezTo>
                      <a:pt x="297707" y="265216"/>
                      <a:pt x="220992" y="245561"/>
                      <a:pt x="168369" y="256339"/>
                    </a:cubicBezTo>
                    <a:cubicBezTo>
                      <a:pt x="148714" y="260143"/>
                      <a:pt x="126524" y="263314"/>
                      <a:pt x="114478" y="283602"/>
                    </a:cubicBezTo>
                    <a:cubicBezTo>
                      <a:pt x="90385" y="306426"/>
                      <a:pt x="75803" y="338761"/>
                      <a:pt x="46005" y="355245"/>
                    </a:cubicBezTo>
                    <a:close/>
                  </a:path>
                </a:pathLst>
              </a:custGeom>
              <a:solidFill>
                <a:srgbClr val="FDDDAD"/>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1" name="Freeform: Shape 288">
                <a:extLst>
                  <a:ext uri="{FF2B5EF4-FFF2-40B4-BE49-F238E27FC236}">
                    <a16:creationId xmlns:a16="http://schemas.microsoft.com/office/drawing/2014/main" id="{64CC38E1-826A-467E-9827-0AAC1D37C38C}"/>
                  </a:ext>
                </a:extLst>
              </p:cNvPr>
              <p:cNvSpPr/>
              <p:nvPr/>
            </p:nvSpPr>
            <p:spPr>
              <a:xfrm>
                <a:off x="3000962" y="1441220"/>
                <a:ext cx="114650" cy="113230"/>
              </a:xfrm>
              <a:custGeom>
                <a:avLst/>
                <a:gdLst>
                  <a:gd name="connsiteX0" fmla="*/ 39943 w 197724"/>
                  <a:gd name="connsiteY0" fmla="*/ 184497 h 195274"/>
                  <a:gd name="connsiteX1" fmla="*/ 57061 w 197724"/>
                  <a:gd name="connsiteY1" fmla="*/ 148358 h 195274"/>
                  <a:gd name="connsiteX2" fmla="*/ 1902 w 197724"/>
                  <a:gd name="connsiteY2" fmla="*/ 156600 h 195274"/>
                  <a:gd name="connsiteX3" fmla="*/ 0 w 197724"/>
                  <a:gd name="connsiteY3" fmla="*/ 62133 h 195274"/>
                  <a:gd name="connsiteX4" fmla="*/ 125534 w 197724"/>
                  <a:gd name="connsiteY4" fmla="*/ 0 h 195274"/>
                  <a:gd name="connsiteX5" fmla="*/ 184497 w 197724"/>
                  <a:gd name="connsiteY5" fmla="*/ 63401 h 195274"/>
                  <a:gd name="connsiteX6" fmla="*/ 175620 w 197724"/>
                  <a:gd name="connsiteY6" fmla="*/ 171183 h 195274"/>
                  <a:gd name="connsiteX7" fmla="*/ 117292 w 197724"/>
                  <a:gd name="connsiteY7" fmla="*/ 195275 h 195274"/>
                  <a:gd name="connsiteX8" fmla="*/ 39943 w 197724"/>
                  <a:gd name="connsiteY8" fmla="*/ 184497 h 1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4" h="195274">
                    <a:moveTo>
                      <a:pt x="39943" y="184497"/>
                    </a:moveTo>
                    <a:cubicBezTo>
                      <a:pt x="45015" y="173084"/>
                      <a:pt x="50721" y="162306"/>
                      <a:pt x="57061" y="148358"/>
                    </a:cubicBezTo>
                    <a:cubicBezTo>
                      <a:pt x="36772" y="147090"/>
                      <a:pt x="17752" y="136946"/>
                      <a:pt x="1902" y="156600"/>
                    </a:cubicBezTo>
                    <a:cubicBezTo>
                      <a:pt x="1268" y="124900"/>
                      <a:pt x="634" y="93833"/>
                      <a:pt x="0" y="62133"/>
                    </a:cubicBezTo>
                    <a:cubicBezTo>
                      <a:pt x="56427" y="71009"/>
                      <a:pt x="91297" y="36139"/>
                      <a:pt x="125534" y="0"/>
                    </a:cubicBezTo>
                    <a:cubicBezTo>
                      <a:pt x="147090" y="19654"/>
                      <a:pt x="169914" y="38675"/>
                      <a:pt x="184497" y="63401"/>
                    </a:cubicBezTo>
                    <a:cubicBezTo>
                      <a:pt x="206687" y="100173"/>
                      <a:pt x="199079" y="136946"/>
                      <a:pt x="175620" y="171183"/>
                    </a:cubicBezTo>
                    <a:cubicBezTo>
                      <a:pt x="157234" y="181961"/>
                      <a:pt x="138848" y="192105"/>
                      <a:pt x="117292" y="195275"/>
                    </a:cubicBezTo>
                    <a:cubicBezTo>
                      <a:pt x="93199" y="192105"/>
                      <a:pt x="77349" y="190203"/>
                      <a:pt x="39943" y="184497"/>
                    </a:cubicBezTo>
                    <a:close/>
                  </a:path>
                </a:pathLst>
              </a:custGeom>
              <a:solidFill>
                <a:srgbClr val="FBDDAE"/>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2" name="Freeform: Shape 289">
                <a:extLst>
                  <a:ext uri="{FF2B5EF4-FFF2-40B4-BE49-F238E27FC236}">
                    <a16:creationId xmlns:a16="http://schemas.microsoft.com/office/drawing/2014/main" id="{63672DBC-9643-D084-9EFF-43140E004599}"/>
                  </a:ext>
                </a:extLst>
              </p:cNvPr>
              <p:cNvSpPr/>
              <p:nvPr/>
            </p:nvSpPr>
            <p:spPr>
              <a:xfrm>
                <a:off x="2569653" y="547741"/>
                <a:ext cx="151489" cy="44987"/>
              </a:xfrm>
              <a:custGeom>
                <a:avLst/>
                <a:gdLst>
                  <a:gd name="connsiteX0" fmla="*/ 132 w 261256"/>
                  <a:gd name="connsiteY0" fmla="*/ 43348 h 77584"/>
                  <a:gd name="connsiteX1" fmla="*/ 31833 w 261256"/>
                  <a:gd name="connsiteY1" fmla="*/ 12915 h 77584"/>
                  <a:gd name="connsiteX2" fmla="*/ 211258 w 261256"/>
                  <a:gd name="connsiteY2" fmla="*/ 15451 h 77584"/>
                  <a:gd name="connsiteX3" fmla="*/ 256272 w 261256"/>
                  <a:gd name="connsiteY3" fmla="*/ 38910 h 77584"/>
                  <a:gd name="connsiteX4" fmla="*/ 260710 w 261256"/>
                  <a:gd name="connsiteY4" fmla="*/ 77584 h 77584"/>
                  <a:gd name="connsiteX5" fmla="*/ 132 w 261256"/>
                  <a:gd name="connsiteY5" fmla="*/ 43348 h 7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6" h="77584">
                    <a:moveTo>
                      <a:pt x="132" y="43348"/>
                    </a:moveTo>
                    <a:cubicBezTo>
                      <a:pt x="-1770" y="28132"/>
                      <a:pt x="17250" y="17987"/>
                      <a:pt x="31833" y="12915"/>
                    </a:cubicBezTo>
                    <a:cubicBezTo>
                      <a:pt x="97770" y="-9275"/>
                      <a:pt x="171315" y="869"/>
                      <a:pt x="211258" y="15451"/>
                    </a:cubicBezTo>
                    <a:cubicBezTo>
                      <a:pt x="233448" y="22425"/>
                      <a:pt x="250566" y="26229"/>
                      <a:pt x="256272" y="38910"/>
                    </a:cubicBezTo>
                    <a:cubicBezTo>
                      <a:pt x="262612" y="59198"/>
                      <a:pt x="261344" y="59832"/>
                      <a:pt x="260710" y="77584"/>
                    </a:cubicBezTo>
                    <a:cubicBezTo>
                      <a:pt x="226474" y="26863"/>
                      <a:pt x="74311" y="-4203"/>
                      <a:pt x="132" y="43348"/>
                    </a:cubicBezTo>
                    <a:close/>
                  </a:path>
                </a:pathLst>
              </a:custGeom>
              <a:solidFill>
                <a:srgbClr val="9EACC6"/>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3" name="Freeform: Shape 290">
                <a:extLst>
                  <a:ext uri="{FF2B5EF4-FFF2-40B4-BE49-F238E27FC236}">
                    <a16:creationId xmlns:a16="http://schemas.microsoft.com/office/drawing/2014/main" id="{FB7569A5-23BA-2719-1ABC-D634E04C8DCA}"/>
                  </a:ext>
                </a:extLst>
              </p:cNvPr>
              <p:cNvSpPr/>
              <p:nvPr/>
            </p:nvSpPr>
            <p:spPr>
              <a:xfrm>
                <a:off x="2183809" y="1429427"/>
                <a:ext cx="133530" cy="173165"/>
              </a:xfrm>
              <a:custGeom>
                <a:avLst/>
                <a:gdLst>
                  <a:gd name="connsiteX0" fmla="*/ 158979 w 230284"/>
                  <a:gd name="connsiteY0" fmla="*/ 49 h 298637"/>
                  <a:gd name="connsiteX1" fmla="*/ 214771 w 230284"/>
                  <a:gd name="connsiteY1" fmla="*/ 85641 h 298637"/>
                  <a:gd name="connsiteX2" fmla="*/ 227451 w 230284"/>
                  <a:gd name="connsiteY2" fmla="*/ 147139 h 298637"/>
                  <a:gd name="connsiteX3" fmla="*/ 228720 w 230284"/>
                  <a:gd name="connsiteY3" fmla="*/ 211174 h 298637"/>
                  <a:gd name="connsiteX4" fmla="*/ 214137 w 230284"/>
                  <a:gd name="connsiteY4" fmla="*/ 236535 h 298637"/>
                  <a:gd name="connsiteX5" fmla="*/ 190045 w 230284"/>
                  <a:gd name="connsiteY5" fmla="*/ 216881 h 298637"/>
                  <a:gd name="connsiteX6" fmla="*/ 177999 w 230284"/>
                  <a:gd name="connsiteY6" fmla="*/ 161722 h 298637"/>
                  <a:gd name="connsiteX7" fmla="*/ 156442 w 230284"/>
                  <a:gd name="connsiteY7" fmla="*/ 131923 h 298637"/>
                  <a:gd name="connsiteX8" fmla="*/ 139324 w 230284"/>
                  <a:gd name="connsiteY8" fmla="*/ 164892 h 298637"/>
                  <a:gd name="connsiteX9" fmla="*/ 166587 w 230284"/>
                  <a:gd name="connsiteY9" fmla="*/ 212442 h 298637"/>
                  <a:gd name="connsiteX10" fmla="*/ 177999 w 230284"/>
                  <a:gd name="connsiteY10" fmla="*/ 233365 h 298637"/>
                  <a:gd name="connsiteX11" fmla="*/ 165319 w 230284"/>
                  <a:gd name="connsiteY11" fmla="*/ 246045 h 298637"/>
                  <a:gd name="connsiteX12" fmla="*/ 169123 w 230284"/>
                  <a:gd name="connsiteY12" fmla="*/ 273307 h 298637"/>
                  <a:gd name="connsiteX13" fmla="*/ 172927 w 230284"/>
                  <a:gd name="connsiteY13" fmla="*/ 294864 h 298637"/>
                  <a:gd name="connsiteX14" fmla="*/ 147566 w 230284"/>
                  <a:gd name="connsiteY14" fmla="*/ 291060 h 298637"/>
                  <a:gd name="connsiteX15" fmla="*/ 67047 w 230284"/>
                  <a:gd name="connsiteY15" fmla="*/ 237803 h 298637"/>
                  <a:gd name="connsiteX16" fmla="*/ 4914 w 230284"/>
                  <a:gd name="connsiteY16" fmla="*/ 79300 h 298637"/>
                  <a:gd name="connsiteX17" fmla="*/ 17594 w 230284"/>
                  <a:gd name="connsiteY17" fmla="*/ 4487 h 298637"/>
                  <a:gd name="connsiteX18" fmla="*/ 158979 w 230284"/>
                  <a:gd name="connsiteY18" fmla="*/ 49 h 2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284" h="298637">
                    <a:moveTo>
                      <a:pt x="158979" y="49"/>
                    </a:moveTo>
                    <a:cubicBezTo>
                      <a:pt x="175463" y="7657"/>
                      <a:pt x="211601" y="59646"/>
                      <a:pt x="214771" y="85641"/>
                    </a:cubicBezTo>
                    <a:cubicBezTo>
                      <a:pt x="226818" y="126217"/>
                      <a:pt x="223013" y="119243"/>
                      <a:pt x="227451" y="147139"/>
                    </a:cubicBezTo>
                    <a:cubicBezTo>
                      <a:pt x="230621" y="164892"/>
                      <a:pt x="231255" y="193422"/>
                      <a:pt x="228720" y="211174"/>
                    </a:cubicBezTo>
                    <a:cubicBezTo>
                      <a:pt x="227451" y="221953"/>
                      <a:pt x="226183" y="233999"/>
                      <a:pt x="214137" y="236535"/>
                    </a:cubicBezTo>
                    <a:cubicBezTo>
                      <a:pt x="200189" y="239071"/>
                      <a:pt x="194483" y="227659"/>
                      <a:pt x="190045" y="216881"/>
                    </a:cubicBezTo>
                    <a:cubicBezTo>
                      <a:pt x="183705" y="199128"/>
                      <a:pt x="177365" y="181376"/>
                      <a:pt x="177999" y="161722"/>
                    </a:cubicBezTo>
                    <a:cubicBezTo>
                      <a:pt x="178633" y="147139"/>
                      <a:pt x="179267" y="130655"/>
                      <a:pt x="156442" y="131923"/>
                    </a:cubicBezTo>
                    <a:cubicBezTo>
                      <a:pt x="132350" y="133191"/>
                      <a:pt x="139324" y="150944"/>
                      <a:pt x="139324" y="164892"/>
                    </a:cubicBezTo>
                    <a:cubicBezTo>
                      <a:pt x="139324" y="185814"/>
                      <a:pt x="142494" y="204834"/>
                      <a:pt x="166587" y="212442"/>
                    </a:cubicBezTo>
                    <a:cubicBezTo>
                      <a:pt x="174829" y="215612"/>
                      <a:pt x="177999" y="223855"/>
                      <a:pt x="177999" y="233365"/>
                    </a:cubicBezTo>
                    <a:cubicBezTo>
                      <a:pt x="176731" y="240973"/>
                      <a:pt x="172927" y="245411"/>
                      <a:pt x="165319" y="246045"/>
                    </a:cubicBezTo>
                    <a:cubicBezTo>
                      <a:pt x="153272" y="256823"/>
                      <a:pt x="166587" y="264431"/>
                      <a:pt x="169123" y="273307"/>
                    </a:cubicBezTo>
                    <a:cubicBezTo>
                      <a:pt x="171024" y="280916"/>
                      <a:pt x="182437" y="287890"/>
                      <a:pt x="172927" y="294864"/>
                    </a:cubicBezTo>
                    <a:cubicBezTo>
                      <a:pt x="164684" y="301204"/>
                      <a:pt x="151370" y="299302"/>
                      <a:pt x="147566" y="291060"/>
                    </a:cubicBezTo>
                    <a:cubicBezTo>
                      <a:pt x="131082" y="256823"/>
                      <a:pt x="97480" y="251117"/>
                      <a:pt x="67047" y="237803"/>
                    </a:cubicBezTo>
                    <a:cubicBezTo>
                      <a:pt x="-792" y="208638"/>
                      <a:pt x="-7132" y="143335"/>
                      <a:pt x="4914" y="79300"/>
                    </a:cubicBezTo>
                    <a:cubicBezTo>
                      <a:pt x="5548" y="74228"/>
                      <a:pt x="14424" y="26678"/>
                      <a:pt x="17594" y="4487"/>
                    </a:cubicBezTo>
                    <a:cubicBezTo>
                      <a:pt x="65779" y="5121"/>
                      <a:pt x="110160" y="-585"/>
                      <a:pt x="158979" y="49"/>
                    </a:cubicBezTo>
                    <a:close/>
                  </a:path>
                </a:pathLst>
              </a:custGeom>
              <a:solidFill>
                <a:srgbClr val="FBDDAC"/>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4" name="Freeform: Shape 291">
                <a:extLst>
                  <a:ext uri="{FF2B5EF4-FFF2-40B4-BE49-F238E27FC236}">
                    <a16:creationId xmlns:a16="http://schemas.microsoft.com/office/drawing/2014/main" id="{EA06E9A1-0710-EFCA-3103-500C6BAC12AA}"/>
                  </a:ext>
                </a:extLst>
              </p:cNvPr>
              <p:cNvSpPr/>
              <p:nvPr/>
            </p:nvSpPr>
            <p:spPr>
              <a:xfrm>
                <a:off x="2456632" y="2378679"/>
                <a:ext cx="124968" cy="273685"/>
              </a:xfrm>
              <a:custGeom>
                <a:avLst/>
                <a:gdLst>
                  <a:gd name="connsiteX0" fmla="*/ 123404 w 215517"/>
                  <a:gd name="connsiteY0" fmla="*/ 459657 h 471992"/>
                  <a:gd name="connsiteX1" fmla="*/ 169686 w 215517"/>
                  <a:gd name="connsiteY1" fmla="*/ 441270 h 471992"/>
                  <a:gd name="connsiteX2" fmla="*/ 210263 w 215517"/>
                  <a:gd name="connsiteY2" fmla="*/ 315103 h 471992"/>
                  <a:gd name="connsiteX3" fmla="*/ 209629 w 215517"/>
                  <a:gd name="connsiteY3" fmla="*/ 290376 h 471992"/>
                  <a:gd name="connsiteX4" fmla="*/ 195047 w 215517"/>
                  <a:gd name="connsiteY4" fmla="*/ 262480 h 471992"/>
                  <a:gd name="connsiteX5" fmla="*/ 158274 w 215517"/>
                  <a:gd name="connsiteY5" fmla="*/ 0 h 471992"/>
                  <a:gd name="connsiteX6" fmla="*/ 152569 w 215517"/>
                  <a:gd name="connsiteY6" fmla="*/ 634 h 471992"/>
                  <a:gd name="connsiteX7" fmla="*/ 53029 w 215517"/>
                  <a:gd name="connsiteY7" fmla="*/ 276428 h 471992"/>
                  <a:gd name="connsiteX8" fmla="*/ 25132 w 215517"/>
                  <a:gd name="connsiteY8" fmla="*/ 291644 h 471992"/>
                  <a:gd name="connsiteX9" fmla="*/ 2942 w 215517"/>
                  <a:gd name="connsiteY9" fmla="*/ 288474 h 471992"/>
                  <a:gd name="connsiteX10" fmla="*/ 4210 w 215517"/>
                  <a:gd name="connsiteY10" fmla="*/ 312567 h 471992"/>
                  <a:gd name="connsiteX11" fmla="*/ 123404 w 215517"/>
                  <a:gd name="connsiteY11" fmla="*/ 459657 h 47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517" h="471992">
                    <a:moveTo>
                      <a:pt x="123404" y="459657"/>
                    </a:moveTo>
                    <a:cubicBezTo>
                      <a:pt x="155104" y="479945"/>
                      <a:pt x="159542" y="476141"/>
                      <a:pt x="169686" y="441270"/>
                    </a:cubicBezTo>
                    <a:cubicBezTo>
                      <a:pt x="182367" y="398792"/>
                      <a:pt x="196949" y="357581"/>
                      <a:pt x="210263" y="315103"/>
                    </a:cubicBezTo>
                    <a:cubicBezTo>
                      <a:pt x="212799" y="306861"/>
                      <a:pt x="221041" y="294181"/>
                      <a:pt x="209629" y="290376"/>
                    </a:cubicBezTo>
                    <a:cubicBezTo>
                      <a:pt x="193779" y="284670"/>
                      <a:pt x="196949" y="272624"/>
                      <a:pt x="195047" y="262480"/>
                    </a:cubicBezTo>
                    <a:cubicBezTo>
                      <a:pt x="182367" y="174986"/>
                      <a:pt x="170321" y="87493"/>
                      <a:pt x="158274" y="0"/>
                    </a:cubicBezTo>
                    <a:cubicBezTo>
                      <a:pt x="156372" y="0"/>
                      <a:pt x="154470" y="0"/>
                      <a:pt x="152569" y="634"/>
                    </a:cubicBezTo>
                    <a:cubicBezTo>
                      <a:pt x="118966" y="92565"/>
                      <a:pt x="85363" y="183863"/>
                      <a:pt x="53029" y="276428"/>
                    </a:cubicBezTo>
                    <a:cubicBezTo>
                      <a:pt x="47323" y="292278"/>
                      <a:pt x="42885" y="301154"/>
                      <a:pt x="25132" y="291644"/>
                    </a:cubicBezTo>
                    <a:cubicBezTo>
                      <a:pt x="18792" y="288474"/>
                      <a:pt x="9916" y="280232"/>
                      <a:pt x="2942" y="288474"/>
                    </a:cubicBezTo>
                    <a:cubicBezTo>
                      <a:pt x="-2764" y="295448"/>
                      <a:pt x="1040" y="304958"/>
                      <a:pt x="4210" y="312567"/>
                    </a:cubicBezTo>
                    <a:cubicBezTo>
                      <a:pt x="28937" y="373432"/>
                      <a:pt x="67611" y="424152"/>
                      <a:pt x="123404" y="459657"/>
                    </a:cubicBezTo>
                    <a:close/>
                  </a:path>
                </a:pathLst>
              </a:custGeom>
              <a:no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5" name="Freeform: Shape 292">
                <a:extLst>
                  <a:ext uri="{FF2B5EF4-FFF2-40B4-BE49-F238E27FC236}">
                    <a16:creationId xmlns:a16="http://schemas.microsoft.com/office/drawing/2014/main" id="{B41E4684-E49A-B63D-DFAB-B19F93F9BFE2}"/>
                  </a:ext>
                </a:extLst>
              </p:cNvPr>
              <p:cNvSpPr/>
              <p:nvPr/>
            </p:nvSpPr>
            <p:spPr>
              <a:xfrm>
                <a:off x="2882584" y="2636755"/>
                <a:ext cx="8822" cy="1470"/>
              </a:xfrm>
              <a:custGeom>
                <a:avLst/>
                <a:gdLst>
                  <a:gd name="connsiteX0" fmla="*/ 15216 w 15215"/>
                  <a:gd name="connsiteY0" fmla="*/ 0 h 2535"/>
                  <a:gd name="connsiteX1" fmla="*/ 0 w 15215"/>
                  <a:gd name="connsiteY1" fmla="*/ 2536 h 2535"/>
                  <a:gd name="connsiteX2" fmla="*/ 15216 w 15215"/>
                  <a:gd name="connsiteY2" fmla="*/ 0 h 2535"/>
                </a:gdLst>
                <a:ahLst/>
                <a:cxnLst>
                  <a:cxn ang="0">
                    <a:pos x="connsiteX0" y="connsiteY0"/>
                  </a:cxn>
                  <a:cxn ang="0">
                    <a:pos x="connsiteX1" y="connsiteY1"/>
                  </a:cxn>
                  <a:cxn ang="0">
                    <a:pos x="connsiteX2" y="connsiteY2"/>
                  </a:cxn>
                </a:cxnLst>
                <a:rect l="l" t="t" r="r" b="b"/>
                <a:pathLst>
                  <a:path w="15215" h="2535">
                    <a:moveTo>
                      <a:pt x="15216" y="0"/>
                    </a:moveTo>
                    <a:lnTo>
                      <a:pt x="0" y="2536"/>
                    </a:lnTo>
                    <a:cubicBezTo>
                      <a:pt x="5072" y="2536"/>
                      <a:pt x="10144" y="634"/>
                      <a:pt x="15216" y="0"/>
                    </a:cubicBezTo>
                    <a:close/>
                  </a:path>
                </a:pathLst>
              </a:custGeom>
              <a:no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6" name="Freeform: Shape 293">
                <a:extLst>
                  <a:ext uri="{FF2B5EF4-FFF2-40B4-BE49-F238E27FC236}">
                    <a16:creationId xmlns:a16="http://schemas.microsoft.com/office/drawing/2014/main" id="{9401A187-FA72-9D78-5EC4-D765B7D66923}"/>
                  </a:ext>
                </a:extLst>
              </p:cNvPr>
              <p:cNvSpPr/>
              <p:nvPr/>
            </p:nvSpPr>
            <p:spPr>
              <a:xfrm>
                <a:off x="2665682" y="2657315"/>
                <a:ext cx="41175" cy="12960"/>
              </a:xfrm>
              <a:custGeom>
                <a:avLst/>
                <a:gdLst>
                  <a:gd name="connsiteX0" fmla="*/ 12680 w 71009"/>
                  <a:gd name="connsiteY0" fmla="*/ 22238 h 22350"/>
                  <a:gd name="connsiteX1" fmla="*/ 70375 w 71009"/>
                  <a:gd name="connsiteY1" fmla="*/ 15264 h 22350"/>
                  <a:gd name="connsiteX2" fmla="*/ 71009 w 71009"/>
                  <a:gd name="connsiteY2" fmla="*/ 8924 h 22350"/>
                  <a:gd name="connsiteX3" fmla="*/ 10778 w 71009"/>
                  <a:gd name="connsiteY3" fmla="*/ 48 h 22350"/>
                  <a:gd name="connsiteX4" fmla="*/ 0 w 71009"/>
                  <a:gd name="connsiteY4" fmla="*/ 12728 h 22350"/>
                  <a:gd name="connsiteX5" fmla="*/ 12680 w 71009"/>
                  <a:gd name="connsiteY5" fmla="*/ 22238 h 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09" h="22350">
                    <a:moveTo>
                      <a:pt x="12680" y="22238"/>
                    </a:moveTo>
                    <a:cubicBezTo>
                      <a:pt x="31700" y="19703"/>
                      <a:pt x="51355" y="17166"/>
                      <a:pt x="70375" y="15264"/>
                    </a:cubicBezTo>
                    <a:cubicBezTo>
                      <a:pt x="70375" y="13363"/>
                      <a:pt x="70375" y="11460"/>
                      <a:pt x="71009" y="8924"/>
                    </a:cubicBezTo>
                    <a:cubicBezTo>
                      <a:pt x="50721" y="5754"/>
                      <a:pt x="31066" y="2584"/>
                      <a:pt x="10778" y="48"/>
                    </a:cubicBezTo>
                    <a:cubicBezTo>
                      <a:pt x="3170" y="-586"/>
                      <a:pt x="0" y="5120"/>
                      <a:pt x="0" y="12728"/>
                    </a:cubicBezTo>
                    <a:cubicBezTo>
                      <a:pt x="0" y="20970"/>
                      <a:pt x="5706" y="22873"/>
                      <a:pt x="12680" y="22238"/>
                    </a:cubicBezTo>
                    <a:close/>
                  </a:path>
                </a:pathLst>
              </a:custGeom>
              <a:no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7" name="Freeform: Shape 294">
                <a:extLst>
                  <a:ext uri="{FF2B5EF4-FFF2-40B4-BE49-F238E27FC236}">
                    <a16:creationId xmlns:a16="http://schemas.microsoft.com/office/drawing/2014/main" id="{5F1C6D33-A413-F074-D3FB-223EFD2CD661}"/>
                  </a:ext>
                </a:extLst>
              </p:cNvPr>
              <p:cNvSpPr/>
              <p:nvPr/>
            </p:nvSpPr>
            <p:spPr>
              <a:xfrm>
                <a:off x="2337388" y="2687489"/>
                <a:ext cx="57350" cy="735"/>
              </a:xfrm>
              <a:custGeom>
                <a:avLst/>
                <a:gdLst>
                  <a:gd name="connsiteX0" fmla="*/ 63401 w 98905"/>
                  <a:gd name="connsiteY0" fmla="*/ 1268 h 1268"/>
                  <a:gd name="connsiteX1" fmla="*/ 98905 w 98905"/>
                  <a:gd name="connsiteY1" fmla="*/ 0 h 1268"/>
                  <a:gd name="connsiteX2" fmla="*/ 0 w 98905"/>
                  <a:gd name="connsiteY2" fmla="*/ 1268 h 1268"/>
                  <a:gd name="connsiteX3" fmla="*/ 63401 w 98905"/>
                  <a:gd name="connsiteY3" fmla="*/ 1268 h 1268"/>
                </a:gdLst>
                <a:ahLst/>
                <a:cxnLst>
                  <a:cxn ang="0">
                    <a:pos x="connsiteX0" y="connsiteY0"/>
                  </a:cxn>
                  <a:cxn ang="0">
                    <a:pos x="connsiteX1" y="connsiteY1"/>
                  </a:cxn>
                  <a:cxn ang="0">
                    <a:pos x="connsiteX2" y="connsiteY2"/>
                  </a:cxn>
                  <a:cxn ang="0">
                    <a:pos x="connsiteX3" y="connsiteY3"/>
                  </a:cxn>
                </a:cxnLst>
                <a:rect l="l" t="t" r="r" b="b"/>
                <a:pathLst>
                  <a:path w="98905" h="1268">
                    <a:moveTo>
                      <a:pt x="63401" y="1268"/>
                    </a:moveTo>
                    <a:cubicBezTo>
                      <a:pt x="74179" y="1268"/>
                      <a:pt x="84957" y="634"/>
                      <a:pt x="98905" y="0"/>
                    </a:cubicBezTo>
                    <a:lnTo>
                      <a:pt x="0" y="1268"/>
                    </a:lnTo>
                    <a:cubicBezTo>
                      <a:pt x="20922" y="1268"/>
                      <a:pt x="41844" y="1268"/>
                      <a:pt x="63401" y="1268"/>
                    </a:cubicBezTo>
                    <a:close/>
                  </a:path>
                </a:pathLst>
              </a:custGeom>
              <a:no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8" name="Freeform: Shape 295">
                <a:extLst>
                  <a:ext uri="{FF2B5EF4-FFF2-40B4-BE49-F238E27FC236}">
                    <a16:creationId xmlns:a16="http://schemas.microsoft.com/office/drawing/2014/main" id="{9CC8CDF3-E423-FC85-7A7C-AEF532BDFFCD}"/>
                  </a:ext>
                </a:extLst>
              </p:cNvPr>
              <p:cNvSpPr/>
              <p:nvPr/>
            </p:nvSpPr>
            <p:spPr>
              <a:xfrm>
                <a:off x="2158202" y="555135"/>
                <a:ext cx="918093" cy="2145575"/>
              </a:xfrm>
              <a:custGeom>
                <a:avLst/>
                <a:gdLst>
                  <a:gd name="connsiteX0" fmla="*/ 1577675 w 1583326"/>
                  <a:gd name="connsiteY0" fmla="*/ 1482478 h 3700220"/>
                  <a:gd name="connsiteX1" fmla="*/ 1473697 w 1583326"/>
                  <a:gd name="connsiteY1" fmla="*/ 1022821 h 3700220"/>
                  <a:gd name="connsiteX2" fmla="*/ 1300613 w 1583326"/>
                  <a:gd name="connsiteY2" fmla="*/ 258206 h 3700220"/>
                  <a:gd name="connsiteX3" fmla="*/ 1267010 w 1583326"/>
                  <a:gd name="connsiteY3" fmla="*/ 218897 h 3700220"/>
                  <a:gd name="connsiteX4" fmla="*/ 1081880 w 1583326"/>
                  <a:gd name="connsiteY4" fmla="*/ 146620 h 3700220"/>
                  <a:gd name="connsiteX5" fmla="*/ 970294 w 1583326"/>
                  <a:gd name="connsiteY5" fmla="*/ 64199 h 3700220"/>
                  <a:gd name="connsiteX6" fmla="*/ 946202 w 1583326"/>
                  <a:gd name="connsiteY6" fmla="*/ 36303 h 3700220"/>
                  <a:gd name="connsiteX7" fmla="*/ 724298 w 1583326"/>
                  <a:gd name="connsiteY7" fmla="*/ 19185 h 3700220"/>
                  <a:gd name="connsiteX8" fmla="*/ 692598 w 1583326"/>
                  <a:gd name="connsiteY8" fmla="*/ 48349 h 3700220"/>
                  <a:gd name="connsiteX9" fmla="*/ 646315 w 1583326"/>
                  <a:gd name="connsiteY9" fmla="*/ 93364 h 3700220"/>
                  <a:gd name="connsiteX10" fmla="*/ 622857 w 1583326"/>
                  <a:gd name="connsiteY10" fmla="*/ 109214 h 3700220"/>
                  <a:gd name="connsiteX11" fmla="*/ 476401 w 1583326"/>
                  <a:gd name="connsiteY11" fmla="*/ 173883 h 3700220"/>
                  <a:gd name="connsiteX12" fmla="*/ 353403 w 1583326"/>
                  <a:gd name="connsiteY12" fmla="*/ 228408 h 3700220"/>
                  <a:gd name="connsiteX13" fmla="*/ 315996 w 1583326"/>
                  <a:gd name="connsiteY13" fmla="*/ 274056 h 3700220"/>
                  <a:gd name="connsiteX14" fmla="*/ 273518 w 1583326"/>
                  <a:gd name="connsiteY14" fmla="*/ 417976 h 3700220"/>
                  <a:gd name="connsiteX15" fmla="*/ 177148 w 1583326"/>
                  <a:gd name="connsiteY15" fmla="*/ 612617 h 3700220"/>
                  <a:gd name="connsiteX16" fmla="*/ 114381 w 1583326"/>
                  <a:gd name="connsiteY16" fmla="*/ 752733 h 3700220"/>
                  <a:gd name="connsiteX17" fmla="*/ 37032 w 1583326"/>
                  <a:gd name="connsiteY17" fmla="*/ 950544 h 3700220"/>
                  <a:gd name="connsiteX18" fmla="*/ 30058 w 1583326"/>
                  <a:gd name="connsiteY18" fmla="*/ 1046914 h 3700220"/>
                  <a:gd name="connsiteX19" fmla="*/ 16744 w 1583326"/>
                  <a:gd name="connsiteY19" fmla="*/ 1232678 h 3700220"/>
                  <a:gd name="connsiteX20" fmla="*/ 260 w 1583326"/>
                  <a:gd name="connsiteY20" fmla="*/ 1474870 h 3700220"/>
                  <a:gd name="connsiteX21" fmla="*/ 35130 w 1583326"/>
                  <a:gd name="connsiteY21" fmla="*/ 1516081 h 3700220"/>
                  <a:gd name="connsiteX22" fmla="*/ 208215 w 1583326"/>
                  <a:gd name="connsiteY22" fmla="*/ 1514179 h 3700220"/>
                  <a:gd name="connsiteX23" fmla="*/ 227235 w 1583326"/>
                  <a:gd name="connsiteY23" fmla="*/ 1464092 h 3700220"/>
                  <a:gd name="connsiteX24" fmla="*/ 227869 w 1583326"/>
                  <a:gd name="connsiteY24" fmla="*/ 1188298 h 3700220"/>
                  <a:gd name="connsiteX25" fmla="*/ 283028 w 1583326"/>
                  <a:gd name="connsiteY25" fmla="*/ 935328 h 3700220"/>
                  <a:gd name="connsiteX26" fmla="*/ 341990 w 1583326"/>
                  <a:gd name="connsiteY26" fmla="*/ 852273 h 3700220"/>
                  <a:gd name="connsiteX27" fmla="*/ 244353 w 1583326"/>
                  <a:gd name="connsiteY27" fmla="*/ 1533199 h 3700220"/>
                  <a:gd name="connsiteX28" fmla="*/ 236745 w 1583326"/>
                  <a:gd name="connsiteY28" fmla="*/ 1589626 h 3700220"/>
                  <a:gd name="connsiteX29" fmla="*/ 279858 w 1583326"/>
                  <a:gd name="connsiteY29" fmla="*/ 1674583 h 3700220"/>
                  <a:gd name="connsiteX30" fmla="*/ 499225 w 1583326"/>
                  <a:gd name="connsiteY30" fmla="*/ 1706918 h 3700220"/>
                  <a:gd name="connsiteX31" fmla="*/ 532193 w 1583326"/>
                  <a:gd name="connsiteY31" fmla="*/ 1734180 h 3700220"/>
                  <a:gd name="connsiteX32" fmla="*/ 570868 w 1583326"/>
                  <a:gd name="connsiteY32" fmla="*/ 1937063 h 3700220"/>
                  <a:gd name="connsiteX33" fmla="*/ 626661 w 1583326"/>
                  <a:gd name="connsiteY33" fmla="*/ 2262944 h 3700220"/>
                  <a:gd name="connsiteX34" fmla="*/ 631099 w 1583326"/>
                  <a:gd name="connsiteY34" fmla="*/ 2481677 h 3700220"/>
                  <a:gd name="connsiteX35" fmla="*/ 624125 w 1583326"/>
                  <a:gd name="connsiteY35" fmla="*/ 2512109 h 3700220"/>
                  <a:gd name="connsiteX36" fmla="*/ 413634 w 1583326"/>
                  <a:gd name="connsiteY36" fmla="*/ 3006637 h 3700220"/>
                  <a:gd name="connsiteX37" fmla="*/ 277322 w 1583326"/>
                  <a:gd name="connsiteY37" fmla="*/ 3338857 h 3700220"/>
                  <a:gd name="connsiteX38" fmla="*/ 243719 w 1583326"/>
                  <a:gd name="connsiteY38" fmla="*/ 3371826 h 3700220"/>
                  <a:gd name="connsiteX39" fmla="*/ 215189 w 1583326"/>
                  <a:gd name="connsiteY39" fmla="*/ 3390212 h 3700220"/>
                  <a:gd name="connsiteX40" fmla="*/ 139742 w 1583326"/>
                  <a:gd name="connsiteY40" fmla="*/ 3543643 h 3700220"/>
                  <a:gd name="connsiteX41" fmla="*/ 149886 w 1583326"/>
                  <a:gd name="connsiteY41" fmla="*/ 3569003 h 3700220"/>
                  <a:gd name="connsiteX42" fmla="*/ 272884 w 1583326"/>
                  <a:gd name="connsiteY42" fmla="*/ 3618456 h 3700220"/>
                  <a:gd name="connsiteX43" fmla="*/ 361645 w 1583326"/>
                  <a:gd name="connsiteY43" fmla="*/ 3636842 h 3700220"/>
                  <a:gd name="connsiteX44" fmla="*/ 428216 w 1583326"/>
                  <a:gd name="connsiteY44" fmla="*/ 3677419 h 3700220"/>
                  <a:gd name="connsiteX45" fmla="*/ 514441 w 1583326"/>
                  <a:gd name="connsiteY45" fmla="*/ 3696439 h 3700220"/>
                  <a:gd name="connsiteX46" fmla="*/ 659629 w 1583326"/>
                  <a:gd name="connsiteY46" fmla="*/ 3678687 h 3700220"/>
                  <a:gd name="connsiteX47" fmla="*/ 668505 w 1583326"/>
                  <a:gd name="connsiteY47" fmla="*/ 3629868 h 3700220"/>
                  <a:gd name="connsiteX48" fmla="*/ 638073 w 1583326"/>
                  <a:gd name="connsiteY48" fmla="*/ 3605776 h 3700220"/>
                  <a:gd name="connsiteX49" fmla="*/ 518879 w 1583326"/>
                  <a:gd name="connsiteY49" fmla="*/ 3458685 h 3700220"/>
                  <a:gd name="connsiteX50" fmla="*/ 517611 w 1583326"/>
                  <a:gd name="connsiteY50" fmla="*/ 3434593 h 3700220"/>
                  <a:gd name="connsiteX51" fmla="*/ 539801 w 1583326"/>
                  <a:gd name="connsiteY51" fmla="*/ 3437763 h 3700220"/>
                  <a:gd name="connsiteX52" fmla="*/ 567698 w 1583326"/>
                  <a:gd name="connsiteY52" fmla="*/ 3422547 h 3700220"/>
                  <a:gd name="connsiteX53" fmla="*/ 667238 w 1583326"/>
                  <a:gd name="connsiteY53" fmla="*/ 3146753 h 3700220"/>
                  <a:gd name="connsiteX54" fmla="*/ 672943 w 1583326"/>
                  <a:gd name="connsiteY54" fmla="*/ 3146119 h 3700220"/>
                  <a:gd name="connsiteX55" fmla="*/ 709716 w 1583326"/>
                  <a:gd name="connsiteY55" fmla="*/ 3408598 h 3700220"/>
                  <a:gd name="connsiteX56" fmla="*/ 724298 w 1583326"/>
                  <a:gd name="connsiteY56" fmla="*/ 3436495 h 3700220"/>
                  <a:gd name="connsiteX57" fmla="*/ 724932 w 1583326"/>
                  <a:gd name="connsiteY57" fmla="*/ 3461221 h 3700220"/>
                  <a:gd name="connsiteX58" fmla="*/ 684356 w 1583326"/>
                  <a:gd name="connsiteY58" fmla="*/ 3587389 h 3700220"/>
                  <a:gd name="connsiteX59" fmla="*/ 754097 w 1583326"/>
                  <a:gd name="connsiteY59" fmla="*/ 3630502 h 3700220"/>
                  <a:gd name="connsiteX60" fmla="*/ 838420 w 1583326"/>
                  <a:gd name="connsiteY60" fmla="*/ 3638110 h 3700220"/>
                  <a:gd name="connsiteX61" fmla="*/ 884703 w 1583326"/>
                  <a:gd name="connsiteY61" fmla="*/ 3617821 h 3700220"/>
                  <a:gd name="connsiteX62" fmla="*/ 946836 w 1583326"/>
                  <a:gd name="connsiteY62" fmla="*/ 3635574 h 3700220"/>
                  <a:gd name="connsiteX63" fmla="*/ 1230872 w 1583326"/>
                  <a:gd name="connsiteY63" fmla="*/ 3603239 h 3700220"/>
                  <a:gd name="connsiteX64" fmla="*/ 1241650 w 1583326"/>
                  <a:gd name="connsiteY64" fmla="*/ 3574709 h 3700220"/>
                  <a:gd name="connsiteX65" fmla="*/ 1186491 w 1583326"/>
                  <a:gd name="connsiteY65" fmla="*/ 3523354 h 3700220"/>
                  <a:gd name="connsiteX66" fmla="*/ 1088220 w 1583326"/>
                  <a:gd name="connsiteY66" fmla="*/ 3507504 h 3700220"/>
                  <a:gd name="connsiteX67" fmla="*/ 979170 w 1583326"/>
                  <a:gd name="connsiteY67" fmla="*/ 3426351 h 3700220"/>
                  <a:gd name="connsiteX68" fmla="*/ 969026 w 1583326"/>
                  <a:gd name="connsiteY68" fmla="*/ 3400991 h 3700220"/>
                  <a:gd name="connsiteX69" fmla="*/ 921475 w 1583326"/>
                  <a:gd name="connsiteY69" fmla="*/ 3142949 h 3700220"/>
                  <a:gd name="connsiteX70" fmla="*/ 910063 w 1583326"/>
                  <a:gd name="connsiteY70" fmla="*/ 3058626 h 3700220"/>
                  <a:gd name="connsiteX71" fmla="*/ 946836 w 1583326"/>
                  <a:gd name="connsiteY71" fmla="*/ 2600871 h 3700220"/>
                  <a:gd name="connsiteX72" fmla="*/ 992484 w 1583326"/>
                  <a:gd name="connsiteY72" fmla="*/ 2366921 h 3700220"/>
                  <a:gd name="connsiteX73" fmla="*/ 1176981 w 1583326"/>
                  <a:gd name="connsiteY73" fmla="*/ 1760808 h 3700220"/>
                  <a:gd name="connsiteX74" fmla="*/ 1223264 w 1583326"/>
                  <a:gd name="connsiteY74" fmla="*/ 1714525 h 3700220"/>
                  <a:gd name="connsiteX75" fmla="*/ 1250526 w 1583326"/>
                  <a:gd name="connsiteY75" fmla="*/ 1680923 h 3700220"/>
                  <a:gd name="connsiteX76" fmla="*/ 1213753 w 1583326"/>
                  <a:gd name="connsiteY76" fmla="*/ 1153427 h 3700220"/>
                  <a:gd name="connsiteX77" fmla="*/ 1203609 w 1583326"/>
                  <a:gd name="connsiteY77" fmla="*/ 986683 h 3700220"/>
                  <a:gd name="connsiteX78" fmla="*/ 1426781 w 1583326"/>
                  <a:gd name="connsiteY78" fmla="*/ 1562363 h 3700220"/>
                  <a:gd name="connsiteX79" fmla="*/ 1454043 w 1583326"/>
                  <a:gd name="connsiteY79" fmla="*/ 1592162 h 3700220"/>
                  <a:gd name="connsiteX80" fmla="*/ 1579577 w 1583326"/>
                  <a:gd name="connsiteY80" fmla="*/ 1530029 h 3700220"/>
                  <a:gd name="connsiteX81" fmla="*/ 1577675 w 1583326"/>
                  <a:gd name="connsiteY81" fmla="*/ 1482478 h 370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83326" h="3700220">
                    <a:moveTo>
                      <a:pt x="1577675" y="1482478"/>
                    </a:moveTo>
                    <a:cubicBezTo>
                      <a:pt x="1543438" y="1329048"/>
                      <a:pt x="1508568" y="1176252"/>
                      <a:pt x="1473697" y="1022821"/>
                    </a:cubicBezTo>
                    <a:cubicBezTo>
                      <a:pt x="1416003" y="767950"/>
                      <a:pt x="1357674" y="513078"/>
                      <a:pt x="1300613" y="258206"/>
                    </a:cubicBezTo>
                    <a:cubicBezTo>
                      <a:pt x="1295541" y="236016"/>
                      <a:pt x="1286031" y="226506"/>
                      <a:pt x="1267010" y="218897"/>
                    </a:cubicBezTo>
                    <a:cubicBezTo>
                      <a:pt x="1204877" y="195439"/>
                      <a:pt x="1143378" y="170079"/>
                      <a:pt x="1081880" y="146620"/>
                    </a:cubicBezTo>
                    <a:cubicBezTo>
                      <a:pt x="1036865" y="129502"/>
                      <a:pt x="990582" y="114920"/>
                      <a:pt x="970294" y="64199"/>
                    </a:cubicBezTo>
                    <a:cubicBezTo>
                      <a:pt x="963954" y="52787"/>
                      <a:pt x="958248" y="41375"/>
                      <a:pt x="946202" y="36303"/>
                    </a:cubicBezTo>
                    <a:cubicBezTo>
                      <a:pt x="873924" y="6504"/>
                      <a:pt x="801647" y="-18856"/>
                      <a:pt x="724298" y="19185"/>
                    </a:cubicBezTo>
                    <a:cubicBezTo>
                      <a:pt x="710350" y="25525"/>
                      <a:pt x="702108" y="37571"/>
                      <a:pt x="692598" y="48349"/>
                    </a:cubicBezTo>
                    <a:cubicBezTo>
                      <a:pt x="678015" y="64199"/>
                      <a:pt x="667871" y="85121"/>
                      <a:pt x="646315" y="93364"/>
                    </a:cubicBezTo>
                    <a:cubicBezTo>
                      <a:pt x="637439" y="96534"/>
                      <a:pt x="632367" y="106044"/>
                      <a:pt x="622857" y="109214"/>
                    </a:cubicBezTo>
                    <a:cubicBezTo>
                      <a:pt x="572136" y="126332"/>
                      <a:pt x="524585" y="150424"/>
                      <a:pt x="476401" y="173883"/>
                    </a:cubicBezTo>
                    <a:cubicBezTo>
                      <a:pt x="436458" y="193537"/>
                      <a:pt x="393345" y="208119"/>
                      <a:pt x="353403" y="228408"/>
                    </a:cubicBezTo>
                    <a:cubicBezTo>
                      <a:pt x="333748" y="238552"/>
                      <a:pt x="322336" y="249964"/>
                      <a:pt x="315996" y="274056"/>
                    </a:cubicBezTo>
                    <a:cubicBezTo>
                      <a:pt x="303950" y="322241"/>
                      <a:pt x="293172" y="371060"/>
                      <a:pt x="273518" y="417976"/>
                    </a:cubicBezTo>
                    <a:cubicBezTo>
                      <a:pt x="245621" y="485181"/>
                      <a:pt x="206947" y="546680"/>
                      <a:pt x="177148" y="612617"/>
                    </a:cubicBezTo>
                    <a:cubicBezTo>
                      <a:pt x="156226" y="658900"/>
                      <a:pt x="139107" y="707719"/>
                      <a:pt x="114381" y="752733"/>
                    </a:cubicBezTo>
                    <a:cubicBezTo>
                      <a:pt x="80779" y="814866"/>
                      <a:pt x="44640" y="877633"/>
                      <a:pt x="37032" y="950544"/>
                    </a:cubicBezTo>
                    <a:cubicBezTo>
                      <a:pt x="33862" y="982245"/>
                      <a:pt x="33228" y="1014579"/>
                      <a:pt x="30058" y="1046914"/>
                    </a:cubicBezTo>
                    <a:cubicBezTo>
                      <a:pt x="24352" y="1108413"/>
                      <a:pt x="20548" y="1170546"/>
                      <a:pt x="16744" y="1232678"/>
                    </a:cubicBezTo>
                    <a:cubicBezTo>
                      <a:pt x="11672" y="1313198"/>
                      <a:pt x="5332" y="1394351"/>
                      <a:pt x="260" y="1474870"/>
                    </a:cubicBezTo>
                    <a:cubicBezTo>
                      <a:pt x="-1642" y="1503400"/>
                      <a:pt x="6600" y="1512911"/>
                      <a:pt x="35130" y="1516081"/>
                    </a:cubicBezTo>
                    <a:cubicBezTo>
                      <a:pt x="44640" y="1516715"/>
                      <a:pt x="160030" y="1526225"/>
                      <a:pt x="208215" y="1514179"/>
                    </a:cubicBezTo>
                    <a:cubicBezTo>
                      <a:pt x="229137" y="1502766"/>
                      <a:pt x="226601" y="1482478"/>
                      <a:pt x="227235" y="1464092"/>
                    </a:cubicBezTo>
                    <a:cubicBezTo>
                      <a:pt x="227869" y="1372160"/>
                      <a:pt x="227235" y="1280229"/>
                      <a:pt x="227869" y="1188298"/>
                    </a:cubicBezTo>
                    <a:cubicBezTo>
                      <a:pt x="228503" y="1107145"/>
                      <a:pt x="236111" y="1005069"/>
                      <a:pt x="283028" y="935328"/>
                    </a:cubicBezTo>
                    <a:cubicBezTo>
                      <a:pt x="306486" y="900458"/>
                      <a:pt x="321068" y="881437"/>
                      <a:pt x="341990" y="852273"/>
                    </a:cubicBezTo>
                    <a:cubicBezTo>
                      <a:pt x="309656" y="1075444"/>
                      <a:pt x="276688" y="1304322"/>
                      <a:pt x="244353" y="1533199"/>
                    </a:cubicBezTo>
                    <a:cubicBezTo>
                      <a:pt x="240549" y="1551585"/>
                      <a:pt x="238647" y="1570605"/>
                      <a:pt x="236745" y="1589626"/>
                    </a:cubicBezTo>
                    <a:cubicBezTo>
                      <a:pt x="229771" y="1644784"/>
                      <a:pt x="232307" y="1649223"/>
                      <a:pt x="279858" y="1674583"/>
                    </a:cubicBezTo>
                    <a:cubicBezTo>
                      <a:pt x="350867" y="1698041"/>
                      <a:pt x="423778" y="1710721"/>
                      <a:pt x="499225" y="1706918"/>
                    </a:cubicBezTo>
                    <a:cubicBezTo>
                      <a:pt x="520147" y="1705649"/>
                      <a:pt x="531559" y="1712624"/>
                      <a:pt x="532193" y="1734180"/>
                    </a:cubicBezTo>
                    <a:cubicBezTo>
                      <a:pt x="533461" y="1803921"/>
                      <a:pt x="555652" y="1869858"/>
                      <a:pt x="570868" y="1937063"/>
                    </a:cubicBezTo>
                    <a:cubicBezTo>
                      <a:pt x="582280" y="1987150"/>
                      <a:pt x="622857" y="2172914"/>
                      <a:pt x="626661" y="2262944"/>
                    </a:cubicBezTo>
                    <a:cubicBezTo>
                      <a:pt x="627929" y="2335855"/>
                      <a:pt x="629831" y="2408766"/>
                      <a:pt x="631099" y="2481677"/>
                    </a:cubicBezTo>
                    <a:cubicBezTo>
                      <a:pt x="631099" y="2492455"/>
                      <a:pt x="627929" y="2501965"/>
                      <a:pt x="624125" y="2512109"/>
                    </a:cubicBezTo>
                    <a:cubicBezTo>
                      <a:pt x="553750" y="2676952"/>
                      <a:pt x="482107" y="2841160"/>
                      <a:pt x="413634" y="3006637"/>
                    </a:cubicBezTo>
                    <a:cubicBezTo>
                      <a:pt x="367985" y="3116954"/>
                      <a:pt x="313460" y="3224102"/>
                      <a:pt x="277322" y="3338857"/>
                    </a:cubicBezTo>
                    <a:cubicBezTo>
                      <a:pt x="272884" y="3352806"/>
                      <a:pt x="263374" y="3373728"/>
                      <a:pt x="243719" y="3371826"/>
                    </a:cubicBezTo>
                    <a:cubicBezTo>
                      <a:pt x="226601" y="3369924"/>
                      <a:pt x="222163" y="3378800"/>
                      <a:pt x="215189" y="3390212"/>
                    </a:cubicBezTo>
                    <a:cubicBezTo>
                      <a:pt x="186658" y="3439665"/>
                      <a:pt x="163200" y="3491654"/>
                      <a:pt x="139742" y="3543643"/>
                    </a:cubicBezTo>
                    <a:cubicBezTo>
                      <a:pt x="132767" y="3558859"/>
                      <a:pt x="137206" y="3563931"/>
                      <a:pt x="149886" y="3569003"/>
                    </a:cubicBezTo>
                    <a:cubicBezTo>
                      <a:pt x="191096" y="3585487"/>
                      <a:pt x="231039" y="3605141"/>
                      <a:pt x="272884" y="3618456"/>
                    </a:cubicBezTo>
                    <a:cubicBezTo>
                      <a:pt x="300780" y="3627332"/>
                      <a:pt x="324873" y="3650156"/>
                      <a:pt x="361645" y="3636842"/>
                    </a:cubicBezTo>
                    <a:cubicBezTo>
                      <a:pt x="374959" y="3631770"/>
                      <a:pt x="400954" y="3660300"/>
                      <a:pt x="428216" y="3677419"/>
                    </a:cubicBezTo>
                    <a:cubicBezTo>
                      <a:pt x="452308" y="3691367"/>
                      <a:pt x="492251" y="3695805"/>
                      <a:pt x="514441" y="3696439"/>
                    </a:cubicBezTo>
                    <a:cubicBezTo>
                      <a:pt x="553116" y="3697707"/>
                      <a:pt x="616517" y="3711021"/>
                      <a:pt x="659629" y="3678687"/>
                    </a:cubicBezTo>
                    <a:cubicBezTo>
                      <a:pt x="671041" y="3669810"/>
                      <a:pt x="679918" y="3643182"/>
                      <a:pt x="668505" y="3629868"/>
                    </a:cubicBezTo>
                    <a:cubicBezTo>
                      <a:pt x="664701" y="3625430"/>
                      <a:pt x="648217" y="3612749"/>
                      <a:pt x="638073" y="3605776"/>
                    </a:cubicBezTo>
                    <a:cubicBezTo>
                      <a:pt x="582280" y="3570271"/>
                      <a:pt x="543606" y="3519550"/>
                      <a:pt x="518879" y="3458685"/>
                    </a:cubicBezTo>
                    <a:cubicBezTo>
                      <a:pt x="515709" y="3451077"/>
                      <a:pt x="511905" y="3440933"/>
                      <a:pt x="517611" y="3434593"/>
                    </a:cubicBezTo>
                    <a:cubicBezTo>
                      <a:pt x="524585" y="3426351"/>
                      <a:pt x="533461" y="3433959"/>
                      <a:pt x="539801" y="3437763"/>
                    </a:cubicBezTo>
                    <a:cubicBezTo>
                      <a:pt x="558188" y="3447273"/>
                      <a:pt x="561992" y="3438397"/>
                      <a:pt x="567698" y="3422547"/>
                    </a:cubicBezTo>
                    <a:cubicBezTo>
                      <a:pt x="600032" y="3330615"/>
                      <a:pt x="634269" y="3238684"/>
                      <a:pt x="667238" y="3146753"/>
                    </a:cubicBezTo>
                    <a:cubicBezTo>
                      <a:pt x="669140" y="3146753"/>
                      <a:pt x="671041" y="3146753"/>
                      <a:pt x="672943" y="3146119"/>
                    </a:cubicBezTo>
                    <a:cubicBezTo>
                      <a:pt x="684990" y="3233612"/>
                      <a:pt x="697036" y="3321105"/>
                      <a:pt x="709716" y="3408598"/>
                    </a:cubicBezTo>
                    <a:cubicBezTo>
                      <a:pt x="710984" y="3418743"/>
                      <a:pt x="707814" y="3430789"/>
                      <a:pt x="724298" y="3436495"/>
                    </a:cubicBezTo>
                    <a:cubicBezTo>
                      <a:pt x="736344" y="3440299"/>
                      <a:pt x="727468" y="3452979"/>
                      <a:pt x="724932" y="3461221"/>
                    </a:cubicBezTo>
                    <a:cubicBezTo>
                      <a:pt x="711618" y="3503700"/>
                      <a:pt x="698938" y="3545545"/>
                      <a:pt x="684356" y="3587389"/>
                    </a:cubicBezTo>
                    <a:cubicBezTo>
                      <a:pt x="674212" y="3615286"/>
                      <a:pt x="754097" y="3630502"/>
                      <a:pt x="754097" y="3630502"/>
                    </a:cubicBezTo>
                    <a:cubicBezTo>
                      <a:pt x="823204" y="3643182"/>
                      <a:pt x="835884" y="3646986"/>
                      <a:pt x="838420" y="3638110"/>
                    </a:cubicBezTo>
                    <a:cubicBezTo>
                      <a:pt x="839688" y="3631136"/>
                      <a:pt x="877095" y="3617188"/>
                      <a:pt x="884703" y="3617821"/>
                    </a:cubicBezTo>
                    <a:cubicBezTo>
                      <a:pt x="904991" y="3619724"/>
                      <a:pt x="926547" y="3632404"/>
                      <a:pt x="946836" y="3635574"/>
                    </a:cubicBezTo>
                    <a:cubicBezTo>
                      <a:pt x="1024185" y="3648888"/>
                      <a:pt x="1157961" y="3633038"/>
                      <a:pt x="1230872" y="3603239"/>
                    </a:cubicBezTo>
                    <a:cubicBezTo>
                      <a:pt x="1235944" y="3600704"/>
                      <a:pt x="1241016" y="3589291"/>
                      <a:pt x="1241650" y="3574709"/>
                    </a:cubicBezTo>
                    <a:cubicBezTo>
                      <a:pt x="1244186" y="3537936"/>
                      <a:pt x="1224532" y="3522086"/>
                      <a:pt x="1186491" y="3523354"/>
                    </a:cubicBezTo>
                    <a:cubicBezTo>
                      <a:pt x="1152255" y="3524622"/>
                      <a:pt x="1119286" y="3525890"/>
                      <a:pt x="1088220" y="3507504"/>
                    </a:cubicBezTo>
                    <a:cubicBezTo>
                      <a:pt x="1048911" y="3484046"/>
                      <a:pt x="1014675" y="3454247"/>
                      <a:pt x="979170" y="3426351"/>
                    </a:cubicBezTo>
                    <a:cubicBezTo>
                      <a:pt x="970294" y="3419377"/>
                      <a:pt x="970294" y="3410501"/>
                      <a:pt x="969026" y="3400991"/>
                    </a:cubicBezTo>
                    <a:cubicBezTo>
                      <a:pt x="953176" y="3314765"/>
                      <a:pt x="936692" y="3229174"/>
                      <a:pt x="921475" y="3142949"/>
                    </a:cubicBezTo>
                    <a:cubicBezTo>
                      <a:pt x="916403" y="3115052"/>
                      <a:pt x="908161" y="3086522"/>
                      <a:pt x="910063" y="3058626"/>
                    </a:cubicBezTo>
                    <a:cubicBezTo>
                      <a:pt x="920841" y="2905829"/>
                      <a:pt x="934789" y="2753667"/>
                      <a:pt x="946836" y="2600871"/>
                    </a:cubicBezTo>
                    <a:cubicBezTo>
                      <a:pt x="953176" y="2520986"/>
                      <a:pt x="961418" y="2443636"/>
                      <a:pt x="992484" y="2366921"/>
                    </a:cubicBezTo>
                    <a:cubicBezTo>
                      <a:pt x="1071736" y="2170378"/>
                      <a:pt x="1154157" y="1974469"/>
                      <a:pt x="1176981" y="1760808"/>
                    </a:cubicBezTo>
                    <a:cubicBezTo>
                      <a:pt x="1180151" y="1729742"/>
                      <a:pt x="1189027" y="1711990"/>
                      <a:pt x="1223264" y="1714525"/>
                    </a:cubicBezTo>
                    <a:cubicBezTo>
                      <a:pt x="1247356" y="1716428"/>
                      <a:pt x="1251794" y="1703113"/>
                      <a:pt x="1250526" y="1680923"/>
                    </a:cubicBezTo>
                    <a:cubicBezTo>
                      <a:pt x="1237846" y="1505302"/>
                      <a:pt x="1225800" y="1329048"/>
                      <a:pt x="1213753" y="1153427"/>
                    </a:cubicBezTo>
                    <a:cubicBezTo>
                      <a:pt x="1209949" y="1097634"/>
                      <a:pt x="1207413" y="1041842"/>
                      <a:pt x="1203609" y="986683"/>
                    </a:cubicBezTo>
                    <a:cubicBezTo>
                      <a:pt x="1281592" y="1178154"/>
                      <a:pt x="1354504" y="1370259"/>
                      <a:pt x="1426781" y="1562363"/>
                    </a:cubicBezTo>
                    <a:cubicBezTo>
                      <a:pt x="1431853" y="1576312"/>
                      <a:pt x="1427415" y="1587090"/>
                      <a:pt x="1454043" y="1592162"/>
                    </a:cubicBezTo>
                    <a:cubicBezTo>
                      <a:pt x="1513640" y="1598502"/>
                      <a:pt x="1546608" y="1580749"/>
                      <a:pt x="1579577" y="1530029"/>
                    </a:cubicBezTo>
                    <a:cubicBezTo>
                      <a:pt x="1587185" y="1512911"/>
                      <a:pt x="1581479" y="1497060"/>
                      <a:pt x="1577675" y="1482478"/>
                    </a:cubicBezTo>
                    <a:close/>
                  </a:path>
                </a:pathLst>
              </a:custGeom>
              <a:solidFill>
                <a:srgbClr val="000000"/>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9" name="Freeform: Shape 296">
                <a:extLst>
                  <a:ext uri="{FF2B5EF4-FFF2-40B4-BE49-F238E27FC236}">
                    <a16:creationId xmlns:a16="http://schemas.microsoft.com/office/drawing/2014/main" id="{1D02CD62-7AA6-3ECB-542F-C75514AC7823}"/>
                  </a:ext>
                </a:extLst>
              </p:cNvPr>
              <p:cNvSpPr/>
              <p:nvPr/>
            </p:nvSpPr>
            <p:spPr>
              <a:xfrm>
                <a:off x="2853246" y="1524534"/>
                <a:ext cx="416681" cy="497805"/>
              </a:xfrm>
              <a:custGeom>
                <a:avLst/>
                <a:gdLst>
                  <a:gd name="connsiteX0" fmla="*/ 717579 w 718600"/>
                  <a:gd name="connsiteY0" fmla="*/ 679263 h 858506"/>
                  <a:gd name="connsiteX1" fmla="*/ 697290 w 718600"/>
                  <a:gd name="connsiteY1" fmla="*/ 548024 h 858506"/>
                  <a:gd name="connsiteX2" fmla="*/ 623111 w 718600"/>
                  <a:gd name="connsiteY2" fmla="*/ 69980 h 858506"/>
                  <a:gd name="connsiteX3" fmla="*/ 595215 w 718600"/>
                  <a:gd name="connsiteY3" fmla="*/ 49692 h 858506"/>
                  <a:gd name="connsiteX4" fmla="*/ 493773 w 718600"/>
                  <a:gd name="connsiteY4" fmla="*/ 72516 h 858506"/>
                  <a:gd name="connsiteX5" fmla="*/ 431640 w 718600"/>
                  <a:gd name="connsiteY5" fmla="*/ 27502 h 858506"/>
                  <a:gd name="connsiteX6" fmla="*/ 373946 w 718600"/>
                  <a:gd name="connsiteY6" fmla="*/ 51594 h 858506"/>
                  <a:gd name="connsiteX7" fmla="*/ 373946 w 718600"/>
                  <a:gd name="connsiteY7" fmla="*/ 52862 h 858506"/>
                  <a:gd name="connsiteX8" fmla="*/ 378384 w 718600"/>
                  <a:gd name="connsiteY8" fmla="*/ 66810 h 858506"/>
                  <a:gd name="connsiteX9" fmla="*/ 354291 w 718600"/>
                  <a:gd name="connsiteY9" fmla="*/ 108021 h 858506"/>
                  <a:gd name="connsiteX10" fmla="*/ 295963 w 718600"/>
                  <a:gd name="connsiteY10" fmla="*/ 117531 h 858506"/>
                  <a:gd name="connsiteX11" fmla="*/ 273772 w 718600"/>
                  <a:gd name="connsiteY11" fmla="*/ 93439 h 858506"/>
                  <a:gd name="connsiteX12" fmla="*/ 294694 w 718600"/>
                  <a:gd name="connsiteY12" fmla="*/ 40816 h 858506"/>
                  <a:gd name="connsiteX13" fmla="*/ 311813 w 718600"/>
                  <a:gd name="connsiteY13" fmla="*/ 4677 h 858506"/>
                  <a:gd name="connsiteX14" fmla="*/ 256654 w 718600"/>
                  <a:gd name="connsiteY14" fmla="*/ 12920 h 858506"/>
                  <a:gd name="connsiteX15" fmla="*/ 256654 w 718600"/>
                  <a:gd name="connsiteY15" fmla="*/ 12920 h 858506"/>
                  <a:gd name="connsiteX16" fmla="*/ 198325 w 718600"/>
                  <a:gd name="connsiteY16" fmla="*/ 121335 h 858506"/>
                  <a:gd name="connsiteX17" fmla="*/ 169795 w 718600"/>
                  <a:gd name="connsiteY17" fmla="*/ 145428 h 858506"/>
                  <a:gd name="connsiteX18" fmla="*/ 30946 w 718600"/>
                  <a:gd name="connsiteY18" fmla="*/ 175860 h 858506"/>
                  <a:gd name="connsiteX19" fmla="*/ 514 w 718600"/>
                  <a:gd name="connsiteY19" fmla="*/ 217705 h 858506"/>
                  <a:gd name="connsiteX20" fmla="*/ 33483 w 718600"/>
                  <a:gd name="connsiteY20" fmla="*/ 595574 h 858506"/>
                  <a:gd name="connsiteX21" fmla="*/ 52503 w 718600"/>
                  <a:gd name="connsiteY21" fmla="*/ 822549 h 858506"/>
                  <a:gd name="connsiteX22" fmla="*/ 67085 w 718600"/>
                  <a:gd name="connsiteY22" fmla="*/ 849812 h 858506"/>
                  <a:gd name="connsiteX23" fmla="*/ 205933 w 718600"/>
                  <a:gd name="connsiteY23" fmla="*/ 852982 h 858506"/>
                  <a:gd name="connsiteX24" fmla="*/ 700460 w 718600"/>
                  <a:gd name="connsiteY24" fmla="*/ 709062 h 858506"/>
                  <a:gd name="connsiteX25" fmla="*/ 717579 w 718600"/>
                  <a:gd name="connsiteY25" fmla="*/ 679263 h 85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8600" h="858506">
                    <a:moveTo>
                      <a:pt x="717579" y="679263"/>
                    </a:moveTo>
                    <a:cubicBezTo>
                      <a:pt x="709336" y="635517"/>
                      <a:pt x="704264" y="591770"/>
                      <a:pt x="697290" y="548024"/>
                    </a:cubicBezTo>
                    <a:cubicBezTo>
                      <a:pt x="672564" y="388887"/>
                      <a:pt x="647204" y="229751"/>
                      <a:pt x="623111" y="69980"/>
                    </a:cubicBezTo>
                    <a:cubicBezTo>
                      <a:pt x="619941" y="50326"/>
                      <a:pt x="614235" y="44620"/>
                      <a:pt x="595215" y="49692"/>
                    </a:cubicBezTo>
                    <a:cubicBezTo>
                      <a:pt x="561612" y="57934"/>
                      <a:pt x="527376" y="64908"/>
                      <a:pt x="493773" y="72516"/>
                    </a:cubicBezTo>
                    <a:cubicBezTo>
                      <a:pt x="437980" y="85831"/>
                      <a:pt x="437980" y="85831"/>
                      <a:pt x="431640" y="27502"/>
                    </a:cubicBezTo>
                    <a:cubicBezTo>
                      <a:pt x="413254" y="38280"/>
                      <a:pt x="395502" y="48424"/>
                      <a:pt x="373946" y="51594"/>
                    </a:cubicBezTo>
                    <a:cubicBezTo>
                      <a:pt x="373946" y="52228"/>
                      <a:pt x="373946" y="52228"/>
                      <a:pt x="373946" y="52862"/>
                    </a:cubicBezTo>
                    <a:cubicBezTo>
                      <a:pt x="375214" y="57300"/>
                      <a:pt x="377116" y="61738"/>
                      <a:pt x="378384" y="66810"/>
                    </a:cubicBezTo>
                    <a:cubicBezTo>
                      <a:pt x="386626" y="87733"/>
                      <a:pt x="388528" y="101047"/>
                      <a:pt x="354291" y="108021"/>
                    </a:cubicBezTo>
                    <a:cubicBezTo>
                      <a:pt x="334003" y="111825"/>
                      <a:pt x="325761" y="111825"/>
                      <a:pt x="295963" y="117531"/>
                    </a:cubicBezTo>
                    <a:cubicBezTo>
                      <a:pt x="270602" y="122603"/>
                      <a:pt x="267432" y="113093"/>
                      <a:pt x="273772" y="93439"/>
                    </a:cubicBezTo>
                    <a:cubicBezTo>
                      <a:pt x="279478" y="75687"/>
                      <a:pt x="287720" y="58568"/>
                      <a:pt x="294694" y="40816"/>
                    </a:cubicBezTo>
                    <a:cubicBezTo>
                      <a:pt x="299766" y="29404"/>
                      <a:pt x="305473" y="18626"/>
                      <a:pt x="311813" y="4677"/>
                    </a:cubicBezTo>
                    <a:cubicBezTo>
                      <a:pt x="290890" y="873"/>
                      <a:pt x="272504" y="-6735"/>
                      <a:pt x="256654" y="12920"/>
                    </a:cubicBezTo>
                    <a:cubicBezTo>
                      <a:pt x="256654" y="12920"/>
                      <a:pt x="256654" y="12920"/>
                      <a:pt x="256654" y="12920"/>
                    </a:cubicBezTo>
                    <a:cubicBezTo>
                      <a:pt x="236999" y="49058"/>
                      <a:pt x="216077" y="83929"/>
                      <a:pt x="198325" y="121335"/>
                    </a:cubicBezTo>
                    <a:cubicBezTo>
                      <a:pt x="191351" y="135283"/>
                      <a:pt x="185011" y="142258"/>
                      <a:pt x="169795" y="145428"/>
                    </a:cubicBezTo>
                    <a:cubicBezTo>
                      <a:pt x="123512" y="154938"/>
                      <a:pt x="77229" y="167618"/>
                      <a:pt x="30946" y="175860"/>
                    </a:cubicBezTo>
                    <a:cubicBezTo>
                      <a:pt x="4318" y="180298"/>
                      <a:pt x="-2022" y="191076"/>
                      <a:pt x="514" y="217705"/>
                    </a:cubicBezTo>
                    <a:cubicBezTo>
                      <a:pt x="12560" y="343872"/>
                      <a:pt x="22704" y="469406"/>
                      <a:pt x="33483" y="595574"/>
                    </a:cubicBezTo>
                    <a:cubicBezTo>
                      <a:pt x="39823" y="671021"/>
                      <a:pt x="45529" y="747102"/>
                      <a:pt x="52503" y="822549"/>
                    </a:cubicBezTo>
                    <a:cubicBezTo>
                      <a:pt x="53137" y="833328"/>
                      <a:pt x="49967" y="848544"/>
                      <a:pt x="67085" y="849812"/>
                    </a:cubicBezTo>
                    <a:cubicBezTo>
                      <a:pt x="113368" y="852982"/>
                      <a:pt x="160918" y="865662"/>
                      <a:pt x="205933" y="852982"/>
                    </a:cubicBezTo>
                    <a:cubicBezTo>
                      <a:pt x="371409" y="807333"/>
                      <a:pt x="535618" y="756613"/>
                      <a:pt x="700460" y="709062"/>
                    </a:cubicBezTo>
                    <a:cubicBezTo>
                      <a:pt x="716945" y="703356"/>
                      <a:pt x="720749" y="695748"/>
                      <a:pt x="717579" y="679263"/>
                    </a:cubicBezTo>
                    <a:close/>
                  </a:path>
                </a:pathLst>
              </a:custGeom>
              <a:solidFill>
                <a:srgbClr val="000000"/>
              </a:solidFill>
              <a:ln w="63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sp>
          <p:nvSpPr>
            <p:cNvPr id="27" name="평행 사변형 7">
              <a:extLst>
                <a:ext uri="{FF2B5EF4-FFF2-40B4-BE49-F238E27FC236}">
                  <a16:creationId xmlns:a16="http://schemas.microsoft.com/office/drawing/2014/main" id="{3BAF0DB9-E740-2D65-4D21-92E1EC605F8A}"/>
                </a:ext>
              </a:extLst>
            </p:cNvPr>
            <p:cNvSpPr/>
            <p:nvPr/>
          </p:nvSpPr>
          <p:spPr>
            <a:xfrm rot="5400000">
              <a:off x="5951305" y="3770137"/>
              <a:ext cx="2063311" cy="501001"/>
            </a:xfrm>
            <a:prstGeom prst="parallelogram">
              <a:avLst/>
            </a:prstGeom>
            <a:solidFill>
              <a:srgbClr val="875FD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타원 8">
              <a:extLst>
                <a:ext uri="{FF2B5EF4-FFF2-40B4-BE49-F238E27FC236}">
                  <a16:creationId xmlns:a16="http://schemas.microsoft.com/office/drawing/2014/main" id="{1210B014-9111-E03A-4A64-0C50BE70EE05}"/>
                </a:ext>
              </a:extLst>
            </p:cNvPr>
            <p:cNvSpPr/>
            <p:nvPr/>
          </p:nvSpPr>
          <p:spPr>
            <a:xfrm>
              <a:off x="7069743" y="4022278"/>
              <a:ext cx="100043" cy="100043"/>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345674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9B60A-B356-8D3C-6D80-AF62622F2D6A}"/>
            </a:ext>
          </a:extLst>
        </p:cNvPr>
        <p:cNvGrpSpPr/>
        <p:nvPr/>
      </p:nvGrpSpPr>
      <p:grpSpPr>
        <a:xfrm>
          <a:off x="0" y="0"/>
          <a:ext cx="0" cy="0"/>
          <a:chOff x="0" y="0"/>
          <a:chExt cx="0" cy="0"/>
        </a:xfrm>
      </p:grpSpPr>
      <p:sp>
        <p:nvSpPr>
          <p:cNvPr id="36" name="TextBox 35">
            <a:extLst>
              <a:ext uri="{FF2B5EF4-FFF2-40B4-BE49-F238E27FC236}">
                <a16:creationId xmlns:a16="http://schemas.microsoft.com/office/drawing/2014/main" id="{8DC68779-B008-8209-E617-1779BFE73FA8}"/>
              </a:ext>
            </a:extLst>
          </p:cNvPr>
          <p:cNvSpPr txBox="1"/>
          <p:nvPr/>
        </p:nvSpPr>
        <p:spPr>
          <a:xfrm>
            <a:off x="5745018" y="727579"/>
            <a:ext cx="5938982" cy="523220"/>
          </a:xfrm>
          <a:prstGeom prst="rect">
            <a:avLst/>
          </a:prstGeom>
          <a:noFill/>
        </p:spPr>
        <p:txBody>
          <a:bodyPr wrap="square">
            <a:spAutoFit/>
          </a:bodyPr>
          <a:lstStyle/>
          <a:p>
            <a:pPr marL="0" marR="0" algn="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خامساً</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a:t>
            </a: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الخصائص الديموغرافية للعينة</a:t>
            </a:r>
            <a:endPar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2" name="Group 1">
            <a:extLst>
              <a:ext uri="{FF2B5EF4-FFF2-40B4-BE49-F238E27FC236}">
                <a16:creationId xmlns:a16="http://schemas.microsoft.com/office/drawing/2014/main" id="{91C0B5BF-15D1-0737-8A80-1CCFB476A81E}"/>
              </a:ext>
            </a:extLst>
          </p:cNvPr>
          <p:cNvGrpSpPr/>
          <p:nvPr/>
        </p:nvGrpSpPr>
        <p:grpSpPr>
          <a:xfrm>
            <a:off x="1182401" y="1690255"/>
            <a:ext cx="9827197" cy="4344283"/>
            <a:chOff x="1730933" y="2239885"/>
            <a:chExt cx="8730133" cy="3859307"/>
          </a:xfrm>
        </p:grpSpPr>
        <p:grpSp>
          <p:nvGrpSpPr>
            <p:cNvPr id="35" name="Group 34">
              <a:extLst>
                <a:ext uri="{FF2B5EF4-FFF2-40B4-BE49-F238E27FC236}">
                  <a16:creationId xmlns:a16="http://schemas.microsoft.com/office/drawing/2014/main" id="{34757CEE-3B65-C156-5D51-5264DCDDA424}"/>
                </a:ext>
              </a:extLst>
            </p:cNvPr>
            <p:cNvGrpSpPr/>
            <p:nvPr/>
          </p:nvGrpSpPr>
          <p:grpSpPr>
            <a:xfrm>
              <a:off x="1730933" y="2754181"/>
              <a:ext cx="8730133" cy="3345011"/>
              <a:chOff x="330740" y="1219370"/>
              <a:chExt cx="11530519" cy="4417998"/>
            </a:xfrm>
          </p:grpSpPr>
          <p:sp>
            <p:nvSpPr>
              <p:cNvPr id="15" name="Rectangle: Rounded Corners 14">
                <a:extLst>
                  <a:ext uri="{FF2B5EF4-FFF2-40B4-BE49-F238E27FC236}">
                    <a16:creationId xmlns:a16="http://schemas.microsoft.com/office/drawing/2014/main" id="{10CB43B0-D3C7-2436-BCE8-A146D035259B}"/>
                  </a:ext>
                </a:extLst>
              </p:cNvPr>
              <p:cNvSpPr/>
              <p:nvPr/>
            </p:nvSpPr>
            <p:spPr>
              <a:xfrm>
                <a:off x="5453974" y="1219373"/>
                <a:ext cx="6407285" cy="4417995"/>
              </a:xfrm>
              <a:prstGeom prst="roundRect">
                <a:avLst>
                  <a:gd name="adj" fmla="val 14465"/>
                </a:avLst>
              </a:prstGeom>
              <a:solidFill>
                <a:srgbClr val="FA7AF1"/>
              </a:solidFill>
              <a:ln w="2944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Rounded Corners 15">
                <a:extLst>
                  <a:ext uri="{FF2B5EF4-FFF2-40B4-BE49-F238E27FC236}">
                    <a16:creationId xmlns:a16="http://schemas.microsoft.com/office/drawing/2014/main" id="{D6B6F9A4-50A5-7851-91A8-00C529CE2463}"/>
                  </a:ext>
                </a:extLst>
              </p:cNvPr>
              <p:cNvSpPr/>
              <p:nvPr/>
            </p:nvSpPr>
            <p:spPr>
              <a:xfrm>
                <a:off x="330740" y="1219373"/>
                <a:ext cx="6407286" cy="4417995"/>
              </a:xfrm>
              <a:prstGeom prst="roundRect">
                <a:avLst>
                  <a:gd name="adj" fmla="val 14465"/>
                </a:avLst>
              </a:prstGeom>
              <a:solidFill>
                <a:srgbClr val="4CC1EF">
                  <a:lumMod val="40000"/>
                  <a:lumOff val="60000"/>
                </a:srgbClr>
              </a:solidFill>
              <a:ln w="2944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7" name="Group 16">
                <a:extLst>
                  <a:ext uri="{FF2B5EF4-FFF2-40B4-BE49-F238E27FC236}">
                    <a16:creationId xmlns:a16="http://schemas.microsoft.com/office/drawing/2014/main" id="{16867B17-4405-EB0A-731E-93293ED206C8}"/>
                  </a:ext>
                </a:extLst>
              </p:cNvPr>
              <p:cNvGrpSpPr/>
              <p:nvPr/>
            </p:nvGrpSpPr>
            <p:grpSpPr>
              <a:xfrm>
                <a:off x="3887003" y="1219370"/>
                <a:ext cx="4417996" cy="4417996"/>
                <a:chOff x="3887003" y="1219370"/>
                <a:chExt cx="4417996" cy="4417996"/>
              </a:xfrm>
            </p:grpSpPr>
            <p:sp>
              <p:nvSpPr>
                <p:cNvPr id="18" name="Freeform: Shape 17">
                  <a:extLst>
                    <a:ext uri="{FF2B5EF4-FFF2-40B4-BE49-F238E27FC236}">
                      <a16:creationId xmlns:a16="http://schemas.microsoft.com/office/drawing/2014/main" id="{C722698C-F4C5-CC03-B965-8D600AAF916A}"/>
                    </a:ext>
                  </a:extLst>
                </p:cNvPr>
                <p:cNvSpPr/>
                <p:nvPr/>
              </p:nvSpPr>
              <p:spPr>
                <a:xfrm>
                  <a:off x="4348870" y="1219370"/>
                  <a:ext cx="3956129" cy="4417996"/>
                </a:xfrm>
                <a:custGeom>
                  <a:avLst/>
                  <a:gdLst>
                    <a:gd name="connsiteX0" fmla="*/ 1747126 w 3956129"/>
                    <a:gd name="connsiteY0" fmla="*/ 0 h 4417996"/>
                    <a:gd name="connsiteX1" fmla="*/ 1747131 w 3956129"/>
                    <a:gd name="connsiteY1" fmla="*/ 0 h 4417996"/>
                    <a:gd name="connsiteX2" fmla="*/ 3956129 w 3956129"/>
                    <a:gd name="connsiteY2" fmla="*/ 2208998 h 4417996"/>
                    <a:gd name="connsiteX3" fmla="*/ 1747131 w 3956129"/>
                    <a:gd name="connsiteY3" fmla="*/ 4417996 h 4417996"/>
                    <a:gd name="connsiteX4" fmla="*/ 1747126 w 3956129"/>
                    <a:gd name="connsiteY4" fmla="*/ 4417996 h 4417996"/>
                    <a:gd name="connsiteX5" fmla="*/ 1568496 w 3956129"/>
                    <a:gd name="connsiteY5" fmla="*/ 4406591 h 4417996"/>
                    <a:gd name="connsiteX6" fmla="*/ 0 w 3956129"/>
                    <a:gd name="connsiteY6" fmla="*/ 2208998 h 4417996"/>
                    <a:gd name="connsiteX7" fmla="*/ 1568496 w 3956129"/>
                    <a:gd name="connsiteY7" fmla="*/ 11405 h 441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129" h="4417996">
                      <a:moveTo>
                        <a:pt x="1747126" y="0"/>
                      </a:moveTo>
                      <a:lnTo>
                        <a:pt x="1747131" y="0"/>
                      </a:lnTo>
                      <a:cubicBezTo>
                        <a:pt x="2967127" y="0"/>
                        <a:pt x="3956129" y="989002"/>
                        <a:pt x="3956129" y="2208998"/>
                      </a:cubicBezTo>
                      <a:cubicBezTo>
                        <a:pt x="3956129" y="3428994"/>
                        <a:pt x="2967127" y="4417996"/>
                        <a:pt x="1747131" y="4417996"/>
                      </a:cubicBezTo>
                      <a:lnTo>
                        <a:pt x="1747126" y="4417996"/>
                      </a:lnTo>
                      <a:lnTo>
                        <a:pt x="1568496" y="4406591"/>
                      </a:lnTo>
                      <a:cubicBezTo>
                        <a:pt x="687496" y="4293469"/>
                        <a:pt x="0" y="3352744"/>
                        <a:pt x="0" y="2208998"/>
                      </a:cubicBezTo>
                      <a:cubicBezTo>
                        <a:pt x="0" y="1065252"/>
                        <a:pt x="687496" y="124528"/>
                        <a:pt x="1568496" y="11405"/>
                      </a:cubicBezTo>
                      <a:close/>
                    </a:path>
                  </a:pathLst>
                </a:custGeom>
                <a:solidFill>
                  <a:srgbClr val="CC0099"/>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76BDD2D-1124-125C-1D9A-DE16A616249A}"/>
                    </a:ext>
                  </a:extLst>
                </p:cNvPr>
                <p:cNvSpPr/>
                <p:nvPr/>
              </p:nvSpPr>
              <p:spPr>
                <a:xfrm>
                  <a:off x="3887003" y="1219371"/>
                  <a:ext cx="3314707" cy="4409890"/>
                </a:xfrm>
                <a:custGeom>
                  <a:avLst/>
                  <a:gdLst>
                    <a:gd name="connsiteX0" fmla="*/ 2208997 w 3314707"/>
                    <a:gd name="connsiteY0" fmla="*/ 0 h 4409890"/>
                    <a:gd name="connsiteX1" fmla="*/ 2208997 w 3314707"/>
                    <a:gd name="connsiteY1" fmla="*/ 1 h 4409890"/>
                    <a:gd name="connsiteX2" fmla="*/ 3314707 w 3314707"/>
                    <a:gd name="connsiteY2" fmla="*/ 1105711 h 4409890"/>
                    <a:gd name="connsiteX3" fmla="*/ 2208997 w 3314707"/>
                    <a:gd name="connsiteY3" fmla="*/ 2211421 h 4409890"/>
                    <a:gd name="connsiteX4" fmla="*/ 2208997 w 3314707"/>
                    <a:gd name="connsiteY4" fmla="*/ 2211424 h 4409890"/>
                    <a:gd name="connsiteX5" fmla="*/ 1103287 w 3314707"/>
                    <a:gd name="connsiteY5" fmla="*/ 3317134 h 4409890"/>
                    <a:gd name="connsiteX6" fmla="*/ 1986158 w 3314707"/>
                    <a:gd name="connsiteY6" fmla="*/ 4400380 h 4409890"/>
                    <a:gd name="connsiteX7" fmla="*/ 2048472 w 3314707"/>
                    <a:gd name="connsiteY7" fmla="*/ 4409890 h 4409890"/>
                    <a:gd name="connsiteX8" fmla="*/ 1983141 w 3314707"/>
                    <a:gd name="connsiteY8" fmla="*/ 4406591 h 4409890"/>
                    <a:gd name="connsiteX9" fmla="*/ 0 w 3314707"/>
                    <a:gd name="connsiteY9" fmla="*/ 2208998 h 4409890"/>
                    <a:gd name="connsiteX10" fmla="*/ 1983141 w 3314707"/>
                    <a:gd name="connsiteY10" fmla="*/ 11405 h 44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4707" h="4409890">
                      <a:moveTo>
                        <a:pt x="2208997" y="0"/>
                      </a:moveTo>
                      <a:lnTo>
                        <a:pt x="2208997" y="1"/>
                      </a:lnTo>
                      <a:cubicBezTo>
                        <a:pt x="2819664" y="1"/>
                        <a:pt x="3314707" y="495044"/>
                        <a:pt x="3314707" y="1105711"/>
                      </a:cubicBezTo>
                      <a:cubicBezTo>
                        <a:pt x="3314707" y="1716378"/>
                        <a:pt x="2819664" y="2211421"/>
                        <a:pt x="2208997" y="2211421"/>
                      </a:cubicBezTo>
                      <a:lnTo>
                        <a:pt x="2208997" y="2211424"/>
                      </a:lnTo>
                      <a:cubicBezTo>
                        <a:pt x="1598330" y="2211424"/>
                        <a:pt x="1103287" y="2706467"/>
                        <a:pt x="1103287" y="3317134"/>
                      </a:cubicBezTo>
                      <a:cubicBezTo>
                        <a:pt x="1103287" y="3851468"/>
                        <a:pt x="1482305" y="4297277"/>
                        <a:pt x="1986158" y="4400380"/>
                      </a:cubicBezTo>
                      <a:lnTo>
                        <a:pt x="2048472" y="4409890"/>
                      </a:lnTo>
                      <a:lnTo>
                        <a:pt x="1983141" y="4406591"/>
                      </a:lnTo>
                      <a:cubicBezTo>
                        <a:pt x="869240" y="4293469"/>
                        <a:pt x="0" y="3352745"/>
                        <a:pt x="0" y="2208998"/>
                      </a:cubicBezTo>
                      <a:cubicBezTo>
                        <a:pt x="0" y="1065252"/>
                        <a:pt x="869240" y="124528"/>
                        <a:pt x="1983141" y="11405"/>
                      </a:cubicBezTo>
                      <a:close/>
                    </a:path>
                  </a:pathLst>
                </a:custGeom>
                <a:solidFill>
                  <a:srgbClr val="05ACC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C2E284F-BC53-B8F9-DE62-28AD4849D026}"/>
                    </a:ext>
                  </a:extLst>
                </p:cNvPr>
                <p:cNvSpPr/>
                <p:nvPr/>
              </p:nvSpPr>
              <p:spPr>
                <a:xfrm>
                  <a:off x="5501882" y="1731100"/>
                  <a:ext cx="1188236" cy="1187964"/>
                </a:xfrm>
                <a:custGeom>
                  <a:avLst/>
                  <a:gdLst>
                    <a:gd name="connsiteX0" fmla="*/ 754725 w 755197"/>
                    <a:gd name="connsiteY0" fmla="*/ 377317 h 755024"/>
                    <a:gd name="connsiteX1" fmla="*/ 377110 w 755197"/>
                    <a:gd name="connsiteY1" fmla="*/ 754829 h 755024"/>
                    <a:gd name="connsiteX2" fmla="*/ -472 w 755197"/>
                    <a:gd name="connsiteY2" fmla="*/ 377317 h 755024"/>
                    <a:gd name="connsiteX3" fmla="*/ 377110 w 755197"/>
                    <a:gd name="connsiteY3" fmla="*/ -195 h 755024"/>
                    <a:gd name="connsiteX4" fmla="*/ 754725 w 755197"/>
                    <a:gd name="connsiteY4" fmla="*/ 377317 h 7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197" h="755024">
                      <a:moveTo>
                        <a:pt x="754725" y="377317"/>
                      </a:moveTo>
                      <a:cubicBezTo>
                        <a:pt x="754725" y="585814"/>
                        <a:pt x="585678" y="754829"/>
                        <a:pt x="377110" y="754829"/>
                      </a:cubicBezTo>
                      <a:cubicBezTo>
                        <a:pt x="168544" y="754829"/>
                        <a:pt x="-472" y="585814"/>
                        <a:pt x="-472" y="377317"/>
                      </a:cubicBezTo>
                      <a:cubicBezTo>
                        <a:pt x="-472" y="168819"/>
                        <a:pt x="168573" y="-195"/>
                        <a:pt x="377110" y="-195"/>
                      </a:cubicBezTo>
                      <a:cubicBezTo>
                        <a:pt x="585649" y="-195"/>
                        <a:pt x="754725" y="168819"/>
                        <a:pt x="754725" y="377317"/>
                      </a:cubicBezTo>
                      <a:close/>
                    </a:path>
                  </a:pathLst>
                </a:custGeom>
                <a:solidFill>
                  <a:sysClr val="window" lastClr="FFFFFF"/>
                </a:solidFill>
                <a:ln w="2944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Shape 20">
                  <a:extLst>
                    <a:ext uri="{FF2B5EF4-FFF2-40B4-BE49-F238E27FC236}">
                      <a16:creationId xmlns:a16="http://schemas.microsoft.com/office/drawing/2014/main" id="{4221569E-DA72-01DA-6CF4-CD10DBA46CB8}"/>
                    </a:ext>
                  </a:extLst>
                </p:cNvPr>
                <p:cNvSpPr/>
                <p:nvPr/>
              </p:nvSpPr>
              <p:spPr>
                <a:xfrm>
                  <a:off x="5501882" y="3942520"/>
                  <a:ext cx="1188236" cy="1187964"/>
                </a:xfrm>
                <a:custGeom>
                  <a:avLst/>
                  <a:gdLst>
                    <a:gd name="connsiteX0" fmla="*/ 754725 w 755197"/>
                    <a:gd name="connsiteY0" fmla="*/ 377317 h 755024"/>
                    <a:gd name="connsiteX1" fmla="*/ 377110 w 755197"/>
                    <a:gd name="connsiteY1" fmla="*/ 754829 h 755024"/>
                    <a:gd name="connsiteX2" fmla="*/ -472 w 755197"/>
                    <a:gd name="connsiteY2" fmla="*/ 377317 h 755024"/>
                    <a:gd name="connsiteX3" fmla="*/ 377110 w 755197"/>
                    <a:gd name="connsiteY3" fmla="*/ -195 h 755024"/>
                    <a:gd name="connsiteX4" fmla="*/ 754725 w 755197"/>
                    <a:gd name="connsiteY4" fmla="*/ 377317 h 7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197" h="755024">
                      <a:moveTo>
                        <a:pt x="754725" y="377317"/>
                      </a:moveTo>
                      <a:cubicBezTo>
                        <a:pt x="754725" y="585814"/>
                        <a:pt x="585678" y="754829"/>
                        <a:pt x="377110" y="754829"/>
                      </a:cubicBezTo>
                      <a:cubicBezTo>
                        <a:pt x="168544" y="754829"/>
                        <a:pt x="-472" y="585814"/>
                        <a:pt x="-472" y="377317"/>
                      </a:cubicBezTo>
                      <a:cubicBezTo>
                        <a:pt x="-472" y="168819"/>
                        <a:pt x="168573" y="-195"/>
                        <a:pt x="377110" y="-195"/>
                      </a:cubicBezTo>
                      <a:cubicBezTo>
                        <a:pt x="585649" y="-195"/>
                        <a:pt x="754725" y="168819"/>
                        <a:pt x="754725" y="377317"/>
                      </a:cubicBezTo>
                      <a:close/>
                    </a:path>
                  </a:pathLst>
                </a:custGeom>
                <a:solidFill>
                  <a:sysClr val="window" lastClr="FFFFFF"/>
                </a:solidFill>
                <a:ln w="2944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Shape 21">
                  <a:extLst>
                    <a:ext uri="{FF2B5EF4-FFF2-40B4-BE49-F238E27FC236}">
                      <a16:creationId xmlns:a16="http://schemas.microsoft.com/office/drawing/2014/main" id="{BD0405D9-5F13-2688-664A-2FA0702982EA}"/>
                    </a:ext>
                  </a:extLst>
                </p:cNvPr>
                <p:cNvSpPr/>
                <p:nvPr/>
              </p:nvSpPr>
              <p:spPr>
                <a:xfrm>
                  <a:off x="6096001" y="1219370"/>
                  <a:ext cx="2208998" cy="4417996"/>
                </a:xfrm>
                <a:custGeom>
                  <a:avLst/>
                  <a:gdLst>
                    <a:gd name="connsiteX0" fmla="*/ 0 w 2208998"/>
                    <a:gd name="connsiteY0" fmla="*/ 0 h 4417996"/>
                    <a:gd name="connsiteX1" fmla="*/ 2208998 w 2208998"/>
                    <a:gd name="connsiteY1" fmla="*/ 2208998 h 4417996"/>
                    <a:gd name="connsiteX2" fmla="*/ 0 w 2208998"/>
                    <a:gd name="connsiteY2" fmla="*/ 4417996 h 4417996"/>
                    <a:gd name="connsiteX3" fmla="*/ 0 w 2208998"/>
                    <a:gd name="connsiteY3" fmla="*/ 4417996 h 4417996"/>
                    <a:gd name="connsiteX4" fmla="*/ 210854 w 2208998"/>
                    <a:gd name="connsiteY4" fmla="*/ 4406591 h 4417996"/>
                    <a:gd name="connsiteX5" fmla="*/ 2062263 w 2208998"/>
                    <a:gd name="connsiteY5" fmla="*/ 2208998 h 4417996"/>
                    <a:gd name="connsiteX6" fmla="*/ 210854 w 2208998"/>
                    <a:gd name="connsiteY6" fmla="*/ 11405 h 4417996"/>
                    <a:gd name="connsiteX7" fmla="*/ 0 w 2208998"/>
                    <a:gd name="connsiteY7" fmla="*/ 0 h 4417996"/>
                    <a:gd name="connsiteX8" fmla="*/ 0 w 2208998"/>
                    <a:gd name="connsiteY8" fmla="*/ 0 h 441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998" h="4417996">
                      <a:moveTo>
                        <a:pt x="0" y="0"/>
                      </a:moveTo>
                      <a:cubicBezTo>
                        <a:pt x="1219996" y="0"/>
                        <a:pt x="2208998" y="989002"/>
                        <a:pt x="2208998" y="2208998"/>
                      </a:cubicBezTo>
                      <a:cubicBezTo>
                        <a:pt x="2208998" y="3428994"/>
                        <a:pt x="1219996" y="4417996"/>
                        <a:pt x="0" y="4417996"/>
                      </a:cubicBezTo>
                      <a:lnTo>
                        <a:pt x="0" y="4417996"/>
                      </a:lnTo>
                      <a:lnTo>
                        <a:pt x="210854" y="4406591"/>
                      </a:lnTo>
                      <a:cubicBezTo>
                        <a:pt x="1250763" y="4293469"/>
                        <a:pt x="2062263" y="3352744"/>
                        <a:pt x="2062263" y="2208998"/>
                      </a:cubicBezTo>
                      <a:cubicBezTo>
                        <a:pt x="2062263" y="1065252"/>
                        <a:pt x="1250763" y="124528"/>
                        <a:pt x="210854" y="11405"/>
                      </a:cubicBezTo>
                      <a:lnTo>
                        <a:pt x="0" y="0"/>
                      </a:lnTo>
                      <a:lnTo>
                        <a:pt x="0" y="0"/>
                      </a:lnTo>
                      <a:close/>
                    </a:path>
                  </a:pathLst>
                </a:custGeom>
                <a:solidFill>
                  <a:sysClr val="windowText" lastClr="000000">
                    <a:alpha val="1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40138BE9-3013-35F9-F93D-1B3A97A0FAE0}"/>
                    </a:ext>
                  </a:extLst>
                </p:cNvPr>
                <p:cNvSpPr/>
                <p:nvPr/>
              </p:nvSpPr>
              <p:spPr>
                <a:xfrm>
                  <a:off x="3887004" y="1219372"/>
                  <a:ext cx="2208983" cy="4417994"/>
                </a:xfrm>
                <a:custGeom>
                  <a:avLst/>
                  <a:gdLst>
                    <a:gd name="connsiteX0" fmla="*/ 2208983 w 2208983"/>
                    <a:gd name="connsiteY0" fmla="*/ 0 h 4417994"/>
                    <a:gd name="connsiteX1" fmla="*/ 1998142 w 2208983"/>
                    <a:gd name="connsiteY1" fmla="*/ 11404 h 4417994"/>
                    <a:gd name="connsiteX2" fmla="*/ 146733 w 2208983"/>
                    <a:gd name="connsiteY2" fmla="*/ 2208997 h 4417994"/>
                    <a:gd name="connsiteX3" fmla="*/ 1998142 w 2208983"/>
                    <a:gd name="connsiteY3" fmla="*/ 4406590 h 4417994"/>
                    <a:gd name="connsiteX4" fmla="*/ 2208983 w 2208983"/>
                    <a:gd name="connsiteY4" fmla="*/ 4417994 h 4417994"/>
                    <a:gd name="connsiteX5" fmla="*/ 1983141 w 2208983"/>
                    <a:gd name="connsiteY5" fmla="*/ 4406590 h 4417994"/>
                    <a:gd name="connsiteX6" fmla="*/ 0 w 2208983"/>
                    <a:gd name="connsiteY6" fmla="*/ 2208997 h 4417994"/>
                    <a:gd name="connsiteX7" fmla="*/ 1983141 w 2208983"/>
                    <a:gd name="connsiteY7" fmla="*/ 11404 h 4417994"/>
                    <a:gd name="connsiteX8" fmla="*/ 2208983 w 2208983"/>
                    <a:gd name="connsiteY8" fmla="*/ 0 h 44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983" h="4417994">
                      <a:moveTo>
                        <a:pt x="2208983" y="0"/>
                      </a:moveTo>
                      <a:lnTo>
                        <a:pt x="1998142" y="11404"/>
                      </a:lnTo>
                      <a:cubicBezTo>
                        <a:pt x="958234" y="124527"/>
                        <a:pt x="146733" y="1065251"/>
                        <a:pt x="146733" y="2208997"/>
                      </a:cubicBezTo>
                      <a:cubicBezTo>
                        <a:pt x="146733" y="3352743"/>
                        <a:pt x="958234" y="4293468"/>
                        <a:pt x="1998142" y="4406590"/>
                      </a:cubicBezTo>
                      <a:lnTo>
                        <a:pt x="2208983" y="4417994"/>
                      </a:lnTo>
                      <a:lnTo>
                        <a:pt x="1983141" y="4406590"/>
                      </a:lnTo>
                      <a:cubicBezTo>
                        <a:pt x="869240" y="4293468"/>
                        <a:pt x="0" y="3352743"/>
                        <a:pt x="0" y="2208997"/>
                      </a:cubicBezTo>
                      <a:cubicBezTo>
                        <a:pt x="0" y="1065251"/>
                        <a:pt x="869240" y="124527"/>
                        <a:pt x="1983141" y="11404"/>
                      </a:cubicBezTo>
                      <a:lnTo>
                        <a:pt x="2208983" y="0"/>
                      </a:lnTo>
                      <a:close/>
                    </a:path>
                  </a:pathLst>
                </a:custGeom>
                <a:solidFill>
                  <a:sysClr val="windowText" lastClr="000000">
                    <a:alpha val="1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 name="Graphic 29" descr="Puzzle">
                <a:extLst>
                  <a:ext uri="{FF2B5EF4-FFF2-40B4-BE49-F238E27FC236}">
                    <a16:creationId xmlns:a16="http://schemas.microsoft.com/office/drawing/2014/main" id="{13F32AE4-B971-4D25-E75B-20875E429A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3453" y="4079302"/>
                <a:ext cx="914400" cy="914400"/>
              </a:xfrm>
              <a:prstGeom prst="rect">
                <a:avLst/>
              </a:prstGeom>
            </p:spPr>
          </p:pic>
          <p:pic>
            <p:nvPicPr>
              <p:cNvPr id="31" name="Graphic 30" descr="Lightbulb">
                <a:extLst>
                  <a:ext uri="{FF2B5EF4-FFF2-40B4-BE49-F238E27FC236}">
                    <a16:creationId xmlns:a16="http://schemas.microsoft.com/office/drawing/2014/main" id="{C6DAEEB1-76F7-D016-638F-61E86081AA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3453" y="1867882"/>
                <a:ext cx="914400" cy="914400"/>
              </a:xfrm>
              <a:prstGeom prst="rect">
                <a:avLst/>
              </a:prstGeom>
            </p:spPr>
          </p:pic>
        </p:grpSp>
        <p:sp>
          <p:nvSpPr>
            <p:cNvPr id="38" name="TextBox 37">
              <a:extLst>
                <a:ext uri="{FF2B5EF4-FFF2-40B4-BE49-F238E27FC236}">
                  <a16:creationId xmlns:a16="http://schemas.microsoft.com/office/drawing/2014/main" id="{2475C25A-FC0F-6957-EE45-1C28F2037609}"/>
                </a:ext>
              </a:extLst>
            </p:cNvPr>
            <p:cNvSpPr txBox="1"/>
            <p:nvPr/>
          </p:nvSpPr>
          <p:spPr>
            <a:xfrm>
              <a:off x="3048000" y="2239885"/>
              <a:ext cx="6096000" cy="461665"/>
            </a:xfrm>
            <a:prstGeom prst="rect">
              <a:avLst/>
            </a:prstGeom>
            <a:noFill/>
          </p:spPr>
          <p:txBody>
            <a:bodyPr wrap="square">
              <a:spAutoFit/>
            </a:bodyPr>
            <a:lstStyle/>
            <a:p>
              <a:pPr algn="ctr" rtl="1">
                <a:spcBef>
                  <a:spcPts val="300"/>
                </a:spcBef>
                <a:spcAft>
                  <a:spcPts val="300"/>
                </a:spcAft>
              </a:pPr>
              <a:r>
                <a:rPr lang="ar-SA" sz="2400" dirty="0">
                  <a:solidFill>
                    <a:schemeClr val="tx1">
                      <a:lumMod val="65000"/>
                      <a:lumOff val="35000"/>
                    </a:schemeClr>
                  </a:solidFill>
                  <a:latin typeface="Hacen Samra" panose="02000000000000000000" pitchFamily="2" charset="-78"/>
                  <a:cs typeface="Hacen Samra" panose="02000000000000000000" pitchFamily="2" charset="-78"/>
                </a:rPr>
                <a:t>توزيع العينة وفقاً للنوع</a:t>
              </a:r>
              <a:endParaRPr lang="en-US" sz="2400" dirty="0">
                <a:solidFill>
                  <a:schemeClr val="tx1">
                    <a:lumMod val="65000"/>
                    <a:lumOff val="35000"/>
                  </a:schemeClr>
                </a:solidFill>
                <a:latin typeface="Hacen Samra" panose="02000000000000000000" pitchFamily="2" charset="-78"/>
                <a:cs typeface="Hacen Samra" panose="02000000000000000000" pitchFamily="2" charset="-78"/>
              </a:endParaRPr>
            </a:p>
          </p:txBody>
        </p:sp>
        <p:sp>
          <p:nvSpPr>
            <p:cNvPr id="40" name="TextBox 39">
              <a:extLst>
                <a:ext uri="{FF2B5EF4-FFF2-40B4-BE49-F238E27FC236}">
                  <a16:creationId xmlns:a16="http://schemas.microsoft.com/office/drawing/2014/main" id="{80A6D952-CEA8-5615-1013-05A002119411}"/>
                </a:ext>
              </a:extLst>
            </p:cNvPr>
            <p:cNvSpPr txBox="1"/>
            <p:nvPr/>
          </p:nvSpPr>
          <p:spPr>
            <a:xfrm>
              <a:off x="6431731" y="4473295"/>
              <a:ext cx="1136073" cy="646331"/>
            </a:xfrm>
            <a:prstGeom prst="rect">
              <a:avLst/>
            </a:prstGeom>
            <a:noFill/>
          </p:spPr>
          <p:txBody>
            <a:bodyPr wrap="square">
              <a:spAutoFit/>
            </a:bodyPr>
            <a:lstStyle/>
            <a:p>
              <a:pPr algn="ctr"/>
              <a:r>
                <a:rPr lang="ar-SA" sz="3600" dirty="0">
                  <a:solidFill>
                    <a:schemeClr val="bg1"/>
                  </a:solidFill>
                  <a:latin typeface="Hacen Samra" panose="02000000000000000000" pitchFamily="2" charset="-78"/>
                  <a:cs typeface="Hacen Samra" panose="02000000000000000000" pitchFamily="2" charset="-78"/>
                </a:rPr>
                <a:t>أن</a:t>
              </a:r>
              <a:r>
                <a:rPr lang="ar-EG" sz="3600" dirty="0">
                  <a:solidFill>
                    <a:schemeClr val="bg1"/>
                  </a:solidFill>
                  <a:latin typeface="Hacen Samra" panose="02000000000000000000" pitchFamily="2" charset="-78"/>
                  <a:cs typeface="Hacen Samra" panose="02000000000000000000" pitchFamily="2" charset="-78"/>
                </a:rPr>
                <a:t>ـاث</a:t>
              </a:r>
              <a:endParaRPr lang="en-US" sz="3600" dirty="0">
                <a:solidFill>
                  <a:schemeClr val="bg1"/>
                </a:solidFill>
                <a:latin typeface="Hacen Samra" panose="02000000000000000000" pitchFamily="2" charset="-78"/>
                <a:cs typeface="Hacen Samra" panose="02000000000000000000" pitchFamily="2" charset="-78"/>
              </a:endParaRPr>
            </a:p>
          </p:txBody>
        </p:sp>
        <p:grpSp>
          <p:nvGrpSpPr>
            <p:cNvPr id="46" name="Group 45">
              <a:extLst>
                <a:ext uri="{FF2B5EF4-FFF2-40B4-BE49-F238E27FC236}">
                  <a16:creationId xmlns:a16="http://schemas.microsoft.com/office/drawing/2014/main" id="{A6AA547B-5621-9D30-5967-AB90346E3555}"/>
                </a:ext>
              </a:extLst>
            </p:cNvPr>
            <p:cNvGrpSpPr/>
            <p:nvPr/>
          </p:nvGrpSpPr>
          <p:grpSpPr>
            <a:xfrm>
              <a:off x="7869382" y="3328315"/>
              <a:ext cx="2422637" cy="2248386"/>
              <a:chOff x="7869382" y="3743948"/>
              <a:chExt cx="2422637" cy="2248386"/>
            </a:xfrm>
          </p:grpSpPr>
          <p:sp>
            <p:nvSpPr>
              <p:cNvPr id="42" name="TextBox 41">
                <a:extLst>
                  <a:ext uri="{FF2B5EF4-FFF2-40B4-BE49-F238E27FC236}">
                    <a16:creationId xmlns:a16="http://schemas.microsoft.com/office/drawing/2014/main" id="{8DF6DD66-160B-6169-9A5C-E3DCF1EA8018}"/>
                  </a:ext>
                </a:extLst>
              </p:cNvPr>
              <p:cNvSpPr txBox="1"/>
              <p:nvPr/>
            </p:nvSpPr>
            <p:spPr>
              <a:xfrm>
                <a:off x="7903535" y="3743948"/>
                <a:ext cx="2278335" cy="1200329"/>
              </a:xfrm>
              <a:prstGeom prst="rect">
                <a:avLst/>
              </a:prstGeom>
              <a:noFill/>
            </p:spPr>
            <p:txBody>
              <a:bodyPr wrap="square">
                <a:spAutoFit/>
              </a:bodyPr>
              <a:lstStyle/>
              <a:p>
                <a:pPr marL="0" marR="0" algn="r" defTabSz="914400" rtl="1" eaLnBrk="1" latinLnBrk="0" hangingPunct="1">
                  <a:buNone/>
                </a:pPr>
                <a:r>
                  <a:rPr lang="ar-SA"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930</a:t>
                </a:r>
                <a:r>
                  <a:rPr lang="ar-EG"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 طالبة</a:t>
                </a:r>
              </a:p>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بنسبة </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76.90%</a:t>
                </a:r>
                <a:endParaRPr lang="en-US" sz="2400" dirty="0">
                  <a:solidFill>
                    <a:schemeClr val="tx1">
                      <a:lumMod val="85000"/>
                      <a:lumOff val="15000"/>
                    </a:schemeClr>
                  </a:solidFill>
                  <a:latin typeface="Al Qabas Bold" panose="00000800000000000000" pitchFamily="2" charset="-78"/>
                  <a:cs typeface="Al Qabas Bold" panose="00000800000000000000" pitchFamily="2" charset="-78"/>
                </a:endParaRPr>
              </a:p>
              <a:p>
                <a:pPr marL="0" marR="0" algn="r" defTabSz="914400" rtl="1" eaLnBrk="1" latinLnBrk="0" hangingPunct="1">
                  <a:buNone/>
                </a:pPr>
                <a:endParaRPr lang="en-US"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p:txBody>
          </p:sp>
          <p:sp>
            <p:nvSpPr>
              <p:cNvPr id="44" name="TextBox 43">
                <a:extLst>
                  <a:ext uri="{FF2B5EF4-FFF2-40B4-BE49-F238E27FC236}">
                    <a16:creationId xmlns:a16="http://schemas.microsoft.com/office/drawing/2014/main" id="{37EF89FC-71A2-9577-75A1-06459BBCE03A}"/>
                  </a:ext>
                </a:extLst>
              </p:cNvPr>
              <p:cNvSpPr txBox="1"/>
              <p:nvPr/>
            </p:nvSpPr>
            <p:spPr>
              <a:xfrm>
                <a:off x="7869382" y="4607339"/>
                <a:ext cx="2422637" cy="1384995"/>
              </a:xfrm>
              <a:prstGeom prst="rect">
                <a:avLst/>
              </a:prstGeom>
              <a:noFill/>
            </p:spPr>
            <p:txBody>
              <a:bodyPr wrap="square">
                <a:spAutoFit/>
              </a:bodyPr>
              <a:lstStyle/>
              <a:p>
                <a:pPr marL="0" marR="0" algn="justLow" rtl="1">
                  <a:buNone/>
                </a:pPr>
                <a:r>
                  <a:rPr lang="ar-SA" sz="2800" dirty="0">
                    <a:effectLst/>
                    <a:latin typeface="29LT Zarid Serif Rg" panose="00000100000000000000" pitchFamily="2" charset="-78"/>
                    <a:cs typeface="29LT Zarid Serif Rg" panose="00000100000000000000" pitchFamily="2" charset="-78"/>
                  </a:rPr>
                  <a:t>هيمنة مرتبطة بانتشار ألعاب الهاتف والمنصات ال</a:t>
                </a:r>
                <a:r>
                  <a:rPr lang="ar-EG" sz="2800" dirty="0">
                    <a:effectLst/>
                    <a:latin typeface="29LT Zarid Serif Rg" panose="00000100000000000000" pitchFamily="2" charset="-78"/>
                    <a:cs typeface="29LT Zarid Serif Rg" panose="00000100000000000000" pitchFamily="2" charset="-78"/>
                  </a:rPr>
                  <a:t>إ</a:t>
                </a:r>
                <a:r>
                  <a:rPr lang="ar-SA" sz="2800" dirty="0">
                    <a:effectLst/>
                    <a:latin typeface="29LT Zarid Serif Rg" panose="00000100000000000000" pitchFamily="2" charset="-78"/>
                    <a:cs typeface="29LT Zarid Serif Rg" panose="00000100000000000000" pitchFamily="2" charset="-78"/>
                  </a:rPr>
                  <a:t>جتماعية</a:t>
                </a:r>
                <a:endParaRPr lang="en-US" sz="2400"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grpSp>
        <p:sp>
          <p:nvSpPr>
            <p:cNvPr id="45" name="TextBox 44">
              <a:extLst>
                <a:ext uri="{FF2B5EF4-FFF2-40B4-BE49-F238E27FC236}">
                  <a16:creationId xmlns:a16="http://schemas.microsoft.com/office/drawing/2014/main" id="{3C796EB9-5B20-E5F9-6C46-7BC77A5CFFC4}"/>
                </a:ext>
              </a:extLst>
            </p:cNvPr>
            <p:cNvSpPr txBox="1"/>
            <p:nvPr/>
          </p:nvSpPr>
          <p:spPr>
            <a:xfrm>
              <a:off x="4581016" y="3928479"/>
              <a:ext cx="1136073" cy="646331"/>
            </a:xfrm>
            <a:prstGeom prst="rect">
              <a:avLst/>
            </a:prstGeom>
            <a:noFill/>
          </p:spPr>
          <p:txBody>
            <a:bodyPr wrap="square">
              <a:spAutoFit/>
            </a:bodyPr>
            <a:lstStyle/>
            <a:p>
              <a:pPr algn="ctr"/>
              <a:r>
                <a:rPr lang="ar-EG" sz="3600" dirty="0">
                  <a:solidFill>
                    <a:schemeClr val="bg1"/>
                  </a:solidFill>
                  <a:latin typeface="Hacen Samra" panose="02000000000000000000" pitchFamily="2" charset="-78"/>
                  <a:cs typeface="Hacen Samra" panose="02000000000000000000" pitchFamily="2" charset="-78"/>
                </a:rPr>
                <a:t>ذكور</a:t>
              </a:r>
              <a:endParaRPr lang="en-US" sz="3600" dirty="0">
                <a:solidFill>
                  <a:schemeClr val="bg1"/>
                </a:solidFill>
                <a:latin typeface="Hacen Samra" panose="02000000000000000000" pitchFamily="2" charset="-78"/>
                <a:cs typeface="Hacen Samra" panose="02000000000000000000" pitchFamily="2" charset="-78"/>
              </a:endParaRPr>
            </a:p>
          </p:txBody>
        </p:sp>
        <p:grpSp>
          <p:nvGrpSpPr>
            <p:cNvPr id="47" name="Group 46">
              <a:extLst>
                <a:ext uri="{FF2B5EF4-FFF2-40B4-BE49-F238E27FC236}">
                  <a16:creationId xmlns:a16="http://schemas.microsoft.com/office/drawing/2014/main" id="{2F9EB52F-F2DF-8A37-9B73-43D1A9E50734}"/>
                </a:ext>
              </a:extLst>
            </p:cNvPr>
            <p:cNvGrpSpPr/>
            <p:nvPr/>
          </p:nvGrpSpPr>
          <p:grpSpPr>
            <a:xfrm>
              <a:off x="1864987" y="3328315"/>
              <a:ext cx="2422637" cy="2248386"/>
              <a:chOff x="7869382" y="3743948"/>
              <a:chExt cx="2422637" cy="2248386"/>
            </a:xfrm>
          </p:grpSpPr>
          <p:sp>
            <p:nvSpPr>
              <p:cNvPr id="48" name="TextBox 47">
                <a:extLst>
                  <a:ext uri="{FF2B5EF4-FFF2-40B4-BE49-F238E27FC236}">
                    <a16:creationId xmlns:a16="http://schemas.microsoft.com/office/drawing/2014/main" id="{82FC3AAE-693B-8EE1-6D0D-DEB4CE55DF52}"/>
                  </a:ext>
                </a:extLst>
              </p:cNvPr>
              <p:cNvSpPr txBox="1"/>
              <p:nvPr/>
            </p:nvSpPr>
            <p:spPr>
              <a:xfrm>
                <a:off x="7903535" y="3743948"/>
                <a:ext cx="2278335" cy="1200329"/>
              </a:xfrm>
              <a:prstGeom prst="rect">
                <a:avLst/>
              </a:prstGeom>
              <a:noFill/>
            </p:spPr>
            <p:txBody>
              <a:bodyPr wrap="square">
                <a:spAutoFit/>
              </a:bodyPr>
              <a:lstStyle/>
              <a:p>
                <a:pPr algn="r" rtl="1"/>
                <a:r>
                  <a:rPr lang="ar-SA" sz="2400" dirty="0">
                    <a:solidFill>
                      <a:schemeClr val="tx1">
                        <a:lumMod val="85000"/>
                        <a:lumOff val="15000"/>
                      </a:schemeClr>
                    </a:solidFill>
                    <a:latin typeface="Al Qabas Bold" panose="00000800000000000000" pitchFamily="2" charset="-78"/>
                    <a:cs typeface="Al Qabas Bold" panose="00000800000000000000" pitchFamily="2" charset="-78"/>
                  </a:rPr>
                  <a:t>278</a:t>
                </a:r>
                <a:r>
                  <a:rPr lang="ar-EG"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rPr>
                  <a:t> طالب</a:t>
                </a:r>
              </a:p>
              <a:p>
                <a:pPr algn="r" rtl="1"/>
                <a:r>
                  <a:rPr lang="ar-EG" sz="2400" dirty="0">
                    <a:solidFill>
                      <a:schemeClr val="tx1">
                        <a:lumMod val="85000"/>
                        <a:lumOff val="15000"/>
                      </a:schemeClr>
                    </a:solidFill>
                    <a:latin typeface="Al Qabas Bold" panose="00000800000000000000" pitchFamily="2" charset="-78"/>
                    <a:cs typeface="Al Qabas Bold" panose="00000800000000000000" pitchFamily="2" charset="-78"/>
                  </a:rPr>
                  <a:t>بنسبة </a:t>
                </a:r>
                <a:r>
                  <a:rPr lang="ar-SA" sz="2400" dirty="0">
                    <a:solidFill>
                      <a:schemeClr val="tx1">
                        <a:lumMod val="85000"/>
                        <a:lumOff val="15000"/>
                      </a:schemeClr>
                    </a:solidFill>
                    <a:latin typeface="Al Qabas Bold" panose="00000800000000000000" pitchFamily="2" charset="-78"/>
                    <a:cs typeface="Al Qabas Bold" panose="00000800000000000000" pitchFamily="2" charset="-78"/>
                  </a:rPr>
                  <a:t>23.10%</a:t>
                </a:r>
                <a:endParaRPr lang="en-US" sz="2400" dirty="0">
                  <a:solidFill>
                    <a:schemeClr val="tx1">
                      <a:lumMod val="85000"/>
                      <a:lumOff val="15000"/>
                    </a:schemeClr>
                  </a:solidFill>
                  <a:latin typeface="Al Qabas Bold" panose="00000800000000000000" pitchFamily="2" charset="-78"/>
                  <a:cs typeface="Al Qabas Bold" panose="00000800000000000000" pitchFamily="2" charset="-78"/>
                </a:endParaRPr>
              </a:p>
              <a:p>
                <a:pPr marL="0" marR="0" algn="r" defTabSz="914400" rtl="1" eaLnBrk="1" latinLnBrk="0" hangingPunct="1">
                  <a:buNone/>
                </a:pPr>
                <a:endParaRPr lang="en-US" sz="2400" b="0" kern="1200" dirty="0">
                  <a:solidFill>
                    <a:schemeClr val="tx1">
                      <a:lumMod val="85000"/>
                      <a:lumOff val="15000"/>
                    </a:schemeClr>
                  </a:solidFill>
                  <a:effectLst/>
                  <a:latin typeface="Al Qabas Bold" panose="00000800000000000000" pitchFamily="2" charset="-78"/>
                  <a:ea typeface="+mn-ea"/>
                  <a:cs typeface="Al Qabas Bold" panose="00000800000000000000" pitchFamily="2" charset="-78"/>
                </a:endParaRPr>
              </a:p>
            </p:txBody>
          </p:sp>
          <p:sp>
            <p:nvSpPr>
              <p:cNvPr id="49" name="TextBox 48">
                <a:extLst>
                  <a:ext uri="{FF2B5EF4-FFF2-40B4-BE49-F238E27FC236}">
                    <a16:creationId xmlns:a16="http://schemas.microsoft.com/office/drawing/2014/main" id="{23514ED1-9922-F518-DD35-782BABE5CA15}"/>
                  </a:ext>
                </a:extLst>
              </p:cNvPr>
              <p:cNvSpPr txBox="1"/>
              <p:nvPr/>
            </p:nvSpPr>
            <p:spPr>
              <a:xfrm>
                <a:off x="7869382" y="4607339"/>
                <a:ext cx="2422637" cy="1384995"/>
              </a:xfrm>
              <a:prstGeom prst="rect">
                <a:avLst/>
              </a:prstGeom>
              <a:noFill/>
            </p:spPr>
            <p:txBody>
              <a:bodyPr wrap="square">
                <a:spAutoFit/>
              </a:bodyPr>
              <a:lstStyle/>
              <a:p>
                <a:pPr marL="0" marR="0" algn="justLow" rtl="1">
                  <a:buNone/>
                </a:pPr>
                <a:r>
                  <a:rPr lang="ar-SA" sz="2800" dirty="0">
                    <a:effectLst/>
                    <a:latin typeface="29LT Zarid Serif Rg" panose="00000100000000000000" pitchFamily="2" charset="-78"/>
                    <a:cs typeface="29LT Zarid Serif Rg" panose="00000100000000000000" pitchFamily="2" charset="-78"/>
                  </a:rPr>
                  <a:t>أقل حضوراً في العينة رغم النمط السائد تاريخياً</a:t>
                </a:r>
              </a:p>
            </p:txBody>
          </p:sp>
        </p:grpSp>
      </p:grpSp>
    </p:spTree>
    <p:extLst>
      <p:ext uri="{BB962C8B-B14F-4D97-AF65-F5344CB8AC3E}">
        <p14:creationId xmlns:p14="http://schemas.microsoft.com/office/powerpoint/2010/main" val="129785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445</TotalTime>
  <Words>3797</Words>
  <Application>Microsoft Office PowerPoint</Application>
  <PresentationFormat>Widescreen</PresentationFormat>
  <Paragraphs>309</Paragraphs>
  <Slides>43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Hacen Samra</vt:lpstr>
      <vt:lpstr>Calibri Light</vt:lpstr>
      <vt:lpstr>29LT Zarid Serif Rg</vt:lpstr>
      <vt:lpstr>Wingdings</vt:lpstr>
      <vt:lpstr>Al Qabas Bold</vt:lpstr>
      <vt:lpstr>Arial</vt:lpstr>
      <vt:lpstr>Helvetica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osama Mahmoud</dc:creator>
  <cp:lastModifiedBy>pg</cp:lastModifiedBy>
  <cp:revision>78</cp:revision>
  <dcterms:created xsi:type="dcterms:W3CDTF">2026-04-14T21:46:31Z</dcterms:created>
  <dcterms:modified xsi:type="dcterms:W3CDTF">2026-04-22T08:08:27Z</dcterms:modified>
</cp:coreProperties>
</file>